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3"/>
  </p:notesMasterIdLst>
  <p:sldIdLst>
    <p:sldId id="279" r:id="rId2"/>
    <p:sldId id="257" r:id="rId3"/>
    <p:sldId id="276" r:id="rId4"/>
    <p:sldId id="277" r:id="rId5"/>
    <p:sldId id="275" r:id="rId6"/>
    <p:sldId id="274" r:id="rId7"/>
    <p:sldId id="260" r:id="rId8"/>
    <p:sldId id="261" r:id="rId9"/>
    <p:sldId id="278" r:id="rId10"/>
    <p:sldId id="271" r:id="rId11"/>
    <p:sldId id="272" r:id="rId12"/>
  </p:sldIdLst>
  <p:sldSz cx="9144000" cy="5143500" type="screen16x9"/>
  <p:notesSz cx="6858000" cy="9144000"/>
  <p:embeddedFontLst>
    <p:embeddedFont>
      <p:font typeface="Arvo" panose="020B0604020202020204" charset="0"/>
      <p:regular r:id="rId14"/>
      <p:bold r:id="rId15"/>
      <p:italic r:id="rId16"/>
      <p:boldItalic r:id="rId17"/>
    </p:embeddedFont>
    <p:embeddedFont>
      <p:font typeface="Roboto" panose="02000000000000000000" pitchFamily="2"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1" roundtripDataSignature="AMtx7mhQy4wZgB6P1RiKrnLkyjaENdPkN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0F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49"/>
  </p:normalViewPr>
  <p:slideViewPr>
    <p:cSldViewPr snapToGrid="0">
      <p:cViewPr varScale="1">
        <p:scale>
          <a:sx n="101" d="100"/>
          <a:sy n="101" d="100"/>
        </p:scale>
        <p:origin x="108" y="10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font" Target="fonts/font8.fntdata"/><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font" Target="fonts/font6.fntdata"/><Relationship Id="rId31"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10da617b0fd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10da617b0fd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5" name="Google Shape;65;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b3e5da9f11_0_1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1" name="Google Shape;101;gb3e5da9f11_0_10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9769635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b3e5da9f11_0_1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1" name="Google Shape;101;gb3e5da9f11_0_10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7714661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7" name="Google Shape;87;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10ad7f5838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4" name="Google Shape;94;g10ad7f58387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10ad7f5838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4" name="Google Shape;94;g10ad7f58387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350142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9f39ddc1a6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6" name="Google Shape;166;g9f39ddc1a6_0_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d9d7770ed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4" name="Google Shape;174;gd9d7770ed6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
              <a:t>Make this the last slide in your presentation</a:t>
            </a: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IESC Text Slide" type="tx">
  <p:cSld name="TITLE_AND_BODY">
    <p:bg>
      <p:bgPr>
        <a:blipFill>
          <a:blip r:embed="rId2">
            <a:alphaModFix/>
          </a:blip>
          <a:stretch>
            <a:fillRect/>
          </a:stretch>
        </a:blipFill>
        <a:effectLst/>
      </p:bgPr>
    </p:bg>
    <p:spTree>
      <p:nvGrpSpPr>
        <p:cNvPr id="1" name="Shape 11"/>
        <p:cNvGrpSpPr/>
        <p:nvPr/>
      </p:nvGrpSpPr>
      <p:grpSpPr>
        <a:xfrm>
          <a:off x="0" y="0"/>
          <a:ext cx="0" cy="0"/>
          <a:chOff x="0" y="0"/>
          <a:chExt cx="0" cy="0"/>
        </a:xfrm>
      </p:grpSpPr>
      <p:sp>
        <p:nvSpPr>
          <p:cNvPr id="12" name="Google Shape;12;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36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3" name="Google Shape;13;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81000" algn="l">
              <a:lnSpc>
                <a:spcPct val="115000"/>
              </a:lnSpc>
              <a:spcBef>
                <a:spcPts val="0"/>
              </a:spcBef>
              <a:spcAft>
                <a:spcPts val="0"/>
              </a:spcAft>
              <a:buSzPts val="2400"/>
              <a:buChar char="●"/>
              <a:defRPr/>
            </a:lvl1pPr>
            <a:lvl2pPr marL="914400" lvl="1" indent="-342900" algn="l">
              <a:lnSpc>
                <a:spcPct val="115000"/>
              </a:lnSpc>
              <a:spcBef>
                <a:spcPts val="1600"/>
              </a:spcBef>
              <a:spcAft>
                <a:spcPts val="0"/>
              </a:spcAft>
              <a:buSzPts val="1800"/>
              <a:buChar char="○"/>
              <a:defRPr/>
            </a:lvl2pPr>
            <a:lvl3pPr marL="1371600" lvl="2" indent="-342900" algn="l">
              <a:lnSpc>
                <a:spcPct val="115000"/>
              </a:lnSpc>
              <a:spcBef>
                <a:spcPts val="1600"/>
              </a:spcBef>
              <a:spcAft>
                <a:spcPts val="0"/>
              </a:spcAft>
              <a:buSzPts val="1800"/>
              <a:buChar char="■"/>
              <a:defRPr/>
            </a:lvl3pPr>
            <a:lvl4pPr marL="1828800" lvl="3" indent="-342900" algn="l">
              <a:lnSpc>
                <a:spcPct val="115000"/>
              </a:lnSpc>
              <a:spcBef>
                <a:spcPts val="1600"/>
              </a:spcBef>
              <a:spcAft>
                <a:spcPts val="0"/>
              </a:spcAft>
              <a:buSzPts val="1800"/>
              <a:buChar char="●"/>
              <a:defRPr/>
            </a:lvl4pPr>
            <a:lvl5pPr marL="2286000" lvl="4" indent="-342900" algn="l">
              <a:lnSpc>
                <a:spcPct val="115000"/>
              </a:lnSpc>
              <a:spcBef>
                <a:spcPts val="1600"/>
              </a:spcBef>
              <a:spcAft>
                <a:spcPts val="0"/>
              </a:spcAft>
              <a:buSzPts val="1800"/>
              <a:buChar char="○"/>
              <a:defRPr/>
            </a:lvl5pPr>
            <a:lvl6pPr marL="2743200" lvl="5" indent="-342900" algn="l">
              <a:lnSpc>
                <a:spcPct val="115000"/>
              </a:lnSpc>
              <a:spcBef>
                <a:spcPts val="1600"/>
              </a:spcBef>
              <a:spcAft>
                <a:spcPts val="0"/>
              </a:spcAft>
              <a:buSzPts val="18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4" name="Google Shape;14;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End of Presentation Slide">
  <p:cSld name="TITLE_AND_BODY_1_3">
    <p:bg>
      <p:bgPr>
        <a:blipFill>
          <a:blip r:embed="rId2">
            <a:alphaModFix/>
          </a:blip>
          <a:stretch>
            <a:fillRect/>
          </a:stretch>
        </a:blipFill>
        <a:effectLst/>
      </p:bgPr>
    </p:bg>
    <p:spTree>
      <p:nvGrpSpPr>
        <p:cNvPr id="1" name="Shape 15"/>
        <p:cNvGrpSpPr/>
        <p:nvPr/>
      </p:nvGrpSpPr>
      <p:grpSpPr>
        <a:xfrm>
          <a:off x="0" y="0"/>
          <a:ext cx="0" cy="0"/>
          <a:chOff x="0" y="0"/>
          <a:chExt cx="0" cy="0"/>
        </a:xfrm>
      </p:grpSpPr>
      <p:sp>
        <p:nvSpPr>
          <p:cNvPr id="16" name="Google Shape;16;g9f39ddc1a6_0_5"/>
          <p:cNvSpPr txBox="1"/>
          <p:nvPr/>
        </p:nvSpPr>
        <p:spPr>
          <a:xfrm>
            <a:off x="311700" y="445025"/>
            <a:ext cx="5120100" cy="5727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3600"/>
              <a:buFont typeface="Arial"/>
              <a:buNone/>
            </a:pPr>
            <a:r>
              <a:rPr lang="en" sz="3600" b="1" i="0" u="none" strike="noStrike" cap="none">
                <a:solidFill>
                  <a:srgbClr val="167A91"/>
                </a:solidFill>
                <a:latin typeface="Roboto"/>
                <a:ea typeface="Roboto"/>
                <a:cs typeface="Roboto"/>
                <a:sym typeface="Roboto"/>
              </a:rPr>
              <a:t>Thank you!</a:t>
            </a:r>
            <a:endParaRPr sz="3600" b="1" i="0" u="none" strike="noStrike" cap="none">
              <a:solidFill>
                <a:srgbClr val="167A91"/>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2500"/>
              <a:buFont typeface="Arial"/>
              <a:buNone/>
            </a:pPr>
            <a:endParaRPr sz="2500" b="1" i="0" u="none" strike="noStrike" cap="none">
              <a:solidFill>
                <a:srgbClr val="001733"/>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3400"/>
              <a:buFont typeface="Arial"/>
              <a:buNone/>
            </a:pPr>
            <a:r>
              <a:rPr lang="en" sz="3400" b="1" i="0" u="none" strike="noStrike" cap="none">
                <a:solidFill>
                  <a:srgbClr val="001733"/>
                </a:solidFill>
                <a:latin typeface="Roboto"/>
                <a:ea typeface="Roboto"/>
                <a:cs typeface="Roboto"/>
                <a:sym typeface="Roboto"/>
              </a:rPr>
              <a:t>Visit </a:t>
            </a:r>
            <a:r>
              <a:rPr lang="en" sz="3400" b="1" i="0" u="none" strike="noStrike" cap="none">
                <a:solidFill>
                  <a:srgbClr val="167A91"/>
                </a:solidFill>
                <a:latin typeface="Roboto"/>
                <a:ea typeface="Roboto"/>
                <a:cs typeface="Roboto"/>
                <a:sym typeface="Roboto"/>
              </a:rPr>
              <a:t>KeepIndianaLearning.org</a:t>
            </a:r>
            <a:endParaRPr sz="3400" b="1" i="0" u="none" strike="noStrike" cap="none">
              <a:solidFill>
                <a:srgbClr val="167A91"/>
              </a:solidFill>
              <a:latin typeface="Roboto"/>
              <a:ea typeface="Roboto"/>
              <a:cs typeface="Roboto"/>
              <a:sym typeface="Roboto"/>
            </a:endParaRPr>
          </a:p>
          <a:p>
            <a:pPr marL="0" marR="0" lvl="0" indent="0" algn="l" rtl="0">
              <a:lnSpc>
                <a:spcPct val="100000"/>
              </a:lnSpc>
              <a:spcBef>
                <a:spcPts val="0"/>
              </a:spcBef>
              <a:spcAft>
                <a:spcPts val="0"/>
              </a:spcAft>
              <a:buClr>
                <a:srgbClr val="000000"/>
              </a:buClr>
              <a:buSzPts val="3400"/>
              <a:buFont typeface="Arial"/>
              <a:buNone/>
            </a:pPr>
            <a:r>
              <a:rPr lang="en" sz="3400" b="1" i="0" u="none" strike="noStrike" cap="none">
                <a:solidFill>
                  <a:srgbClr val="001733"/>
                </a:solidFill>
                <a:latin typeface="Roboto"/>
                <a:ea typeface="Roboto"/>
                <a:cs typeface="Roboto"/>
                <a:sym typeface="Roboto"/>
              </a:rPr>
              <a:t>for more professional learning opportunities.</a:t>
            </a:r>
            <a:endParaRPr sz="3400" b="1" i="0" u="none" strike="noStrike" cap="none">
              <a:solidFill>
                <a:srgbClr val="001733"/>
              </a:solidFill>
              <a:latin typeface="Roboto"/>
              <a:ea typeface="Roboto"/>
              <a:cs typeface="Roboto"/>
              <a:sym typeface="Roboto"/>
            </a:endParaRPr>
          </a:p>
        </p:txBody>
      </p:sp>
      <p:sp>
        <p:nvSpPr>
          <p:cNvPr id="17" name="Google Shape;17;g9f39ddc1a6_0_5"/>
          <p:cNvSpPr txBox="1"/>
          <p:nvPr/>
        </p:nvSpPr>
        <p:spPr>
          <a:xfrm>
            <a:off x="5744113" y="3221825"/>
            <a:ext cx="2652000" cy="463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 name="Google Shape;18;g9f39ddc1a6_0_5"/>
          <p:cNvSpPr txBox="1"/>
          <p:nvPr/>
        </p:nvSpPr>
        <p:spPr>
          <a:xfrm>
            <a:off x="5035675" y="3221825"/>
            <a:ext cx="3990000" cy="399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p:txBody>
      </p:sp>
      <p:sp>
        <p:nvSpPr>
          <p:cNvPr id="19" name="Google Shape;19;g9f39ddc1a6_0_5"/>
          <p:cNvSpPr/>
          <p:nvPr/>
        </p:nvSpPr>
        <p:spPr>
          <a:xfrm>
            <a:off x="6573525" y="680400"/>
            <a:ext cx="1557300" cy="14877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 sz="1400" b="0" i="0" u="none" strike="noStrike" cap="none">
                <a:solidFill>
                  <a:srgbClr val="000000"/>
                </a:solidFill>
                <a:latin typeface="Arial"/>
                <a:ea typeface="Arial"/>
                <a:cs typeface="Arial"/>
                <a:sym typeface="Arial"/>
              </a:rPr>
              <a:t>Place presenter headshot over this text. </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r>
              <a:rPr lang="en" sz="1400" b="0" i="0" u="none" strike="noStrike" cap="none">
                <a:solidFill>
                  <a:srgbClr val="000000"/>
                </a:solidFill>
                <a:latin typeface="Arial"/>
                <a:ea typeface="Arial"/>
                <a:cs typeface="Arial"/>
                <a:sym typeface="Arial"/>
              </a:rPr>
              <a:t>Add presenter contact information in the text box below.</a:t>
            </a:r>
            <a:endParaRPr sz="1400" b="0" i="0" u="none" strike="noStrike" cap="none">
              <a:solidFill>
                <a:srgbClr val="000000"/>
              </a:solidFill>
              <a:latin typeface="Arial"/>
              <a:ea typeface="Arial"/>
              <a:cs typeface="Arial"/>
              <a:sym typeface="Arial"/>
            </a:endParaRPr>
          </a:p>
        </p:txBody>
      </p:sp>
      <p:sp>
        <p:nvSpPr>
          <p:cNvPr id="20" name="Google Shape;20;g9f39ddc1a6_0_5"/>
          <p:cNvSpPr txBox="1">
            <a:spLocks noGrp="1"/>
          </p:cNvSpPr>
          <p:nvPr>
            <p:ph type="body" idx="1"/>
          </p:nvPr>
        </p:nvSpPr>
        <p:spPr>
          <a:xfrm>
            <a:off x="6227550" y="2825475"/>
            <a:ext cx="2352600" cy="572700"/>
          </a:xfrm>
          <a:prstGeom prst="rect">
            <a:avLst/>
          </a:prstGeom>
          <a:noFill/>
          <a:ln>
            <a:noFill/>
          </a:ln>
        </p:spPr>
        <p:txBody>
          <a:bodyPr spcFirstLastPara="1" wrap="square" lIns="91425" tIns="91425" rIns="91425" bIns="91425" anchor="t" anchorCtr="0">
            <a:noAutofit/>
          </a:bodyPr>
          <a:lstStyle>
            <a:lvl1pPr marL="457200" lvl="0" indent="-330200" algn="ctr">
              <a:lnSpc>
                <a:spcPct val="115000"/>
              </a:lnSpc>
              <a:spcBef>
                <a:spcPts val="0"/>
              </a:spcBef>
              <a:spcAft>
                <a:spcPts val="0"/>
              </a:spcAft>
              <a:buSzPts val="1600"/>
              <a:buChar char="●"/>
              <a:defRPr sz="1600" b="1"/>
            </a:lvl1pPr>
            <a:lvl2pPr marL="914400" lvl="1" indent="-317500" algn="ctr">
              <a:lnSpc>
                <a:spcPct val="115000"/>
              </a:lnSpc>
              <a:spcBef>
                <a:spcPts val="1600"/>
              </a:spcBef>
              <a:spcAft>
                <a:spcPts val="0"/>
              </a:spcAft>
              <a:buSzPts val="1400"/>
              <a:buChar char="○"/>
              <a:defRPr sz="1400" b="1"/>
            </a:lvl2pPr>
            <a:lvl3pPr marL="1371600" lvl="2" indent="-317500" algn="ctr">
              <a:lnSpc>
                <a:spcPct val="115000"/>
              </a:lnSpc>
              <a:spcBef>
                <a:spcPts val="1600"/>
              </a:spcBef>
              <a:spcAft>
                <a:spcPts val="0"/>
              </a:spcAft>
              <a:buSzPts val="1400"/>
              <a:buChar char="■"/>
              <a:defRPr sz="1400" b="1"/>
            </a:lvl3pPr>
            <a:lvl4pPr marL="1828800" lvl="3" indent="-317500" algn="ctr">
              <a:lnSpc>
                <a:spcPct val="115000"/>
              </a:lnSpc>
              <a:spcBef>
                <a:spcPts val="1600"/>
              </a:spcBef>
              <a:spcAft>
                <a:spcPts val="0"/>
              </a:spcAft>
              <a:buSzPts val="1400"/>
              <a:buChar char="●"/>
              <a:defRPr sz="1400" b="1"/>
            </a:lvl4pPr>
            <a:lvl5pPr marL="2286000" lvl="4" indent="-317500" algn="ctr">
              <a:lnSpc>
                <a:spcPct val="115000"/>
              </a:lnSpc>
              <a:spcBef>
                <a:spcPts val="1600"/>
              </a:spcBef>
              <a:spcAft>
                <a:spcPts val="0"/>
              </a:spcAft>
              <a:buSzPts val="1400"/>
              <a:buChar char="○"/>
              <a:defRPr sz="1400" b="1"/>
            </a:lvl5pPr>
            <a:lvl6pPr marL="2743200" lvl="5" indent="-317500" algn="ctr">
              <a:lnSpc>
                <a:spcPct val="115000"/>
              </a:lnSpc>
              <a:spcBef>
                <a:spcPts val="1600"/>
              </a:spcBef>
              <a:spcAft>
                <a:spcPts val="0"/>
              </a:spcAft>
              <a:buSzPts val="1400"/>
              <a:buChar char="■"/>
              <a:defRPr sz="1400" b="1"/>
            </a:lvl6pPr>
            <a:lvl7pPr marL="3200400" lvl="6" indent="-292100" algn="ctr">
              <a:lnSpc>
                <a:spcPct val="115000"/>
              </a:lnSpc>
              <a:spcBef>
                <a:spcPts val="1600"/>
              </a:spcBef>
              <a:spcAft>
                <a:spcPts val="0"/>
              </a:spcAft>
              <a:buSzPts val="1000"/>
              <a:buChar char="●"/>
              <a:defRPr sz="1000" b="1"/>
            </a:lvl7pPr>
            <a:lvl8pPr marL="3657600" lvl="7" indent="-292100" algn="ctr">
              <a:lnSpc>
                <a:spcPct val="115000"/>
              </a:lnSpc>
              <a:spcBef>
                <a:spcPts val="1600"/>
              </a:spcBef>
              <a:spcAft>
                <a:spcPts val="0"/>
              </a:spcAft>
              <a:buSzPts val="1000"/>
              <a:buChar char="○"/>
              <a:defRPr sz="1000" b="1"/>
            </a:lvl8pPr>
            <a:lvl9pPr marL="4114800" lvl="8" indent="-292100" algn="ctr">
              <a:lnSpc>
                <a:spcPct val="115000"/>
              </a:lnSpc>
              <a:spcBef>
                <a:spcPts val="1600"/>
              </a:spcBef>
              <a:spcAft>
                <a:spcPts val="1600"/>
              </a:spcAft>
              <a:buSzPts val="1000"/>
              <a:buChar char="■"/>
              <a:defRPr sz="1000" b="1"/>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2 Columns">
  <p:cSld name="TITLE_AND_BODY_3">
    <p:bg>
      <p:bgPr>
        <a:blipFill>
          <a:blip r:embed="rId2">
            <a:alphaModFix/>
          </a:blip>
          <a:stretch>
            <a:fillRect/>
          </a:stretch>
        </a:blipFill>
        <a:effectLst/>
      </p:bgPr>
    </p:bg>
    <p:spTree>
      <p:nvGrpSpPr>
        <p:cNvPr id="1" name="Shape 21"/>
        <p:cNvGrpSpPr/>
        <p:nvPr/>
      </p:nvGrpSpPr>
      <p:grpSpPr>
        <a:xfrm>
          <a:off x="0" y="0"/>
          <a:ext cx="0" cy="0"/>
          <a:chOff x="0" y="0"/>
          <a:chExt cx="0" cy="0"/>
        </a:xfrm>
      </p:grpSpPr>
      <p:sp>
        <p:nvSpPr>
          <p:cNvPr id="22" name="Google Shape;22;ga66a29d8c0_0_82"/>
          <p:cNvSpPr/>
          <p:nvPr/>
        </p:nvSpPr>
        <p:spPr>
          <a:xfrm>
            <a:off x="406950" y="352200"/>
            <a:ext cx="8330100" cy="3730200"/>
          </a:xfrm>
          <a:prstGeom prst="rect">
            <a:avLst/>
          </a:prstGeom>
          <a:no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23" name="Google Shape;23;ga66a29d8c0_0_82"/>
          <p:cNvCxnSpPr/>
          <p:nvPr/>
        </p:nvCxnSpPr>
        <p:spPr>
          <a:xfrm>
            <a:off x="4550550" y="1789025"/>
            <a:ext cx="0" cy="1927500"/>
          </a:xfrm>
          <a:prstGeom prst="straightConnector1">
            <a:avLst/>
          </a:prstGeom>
          <a:noFill/>
          <a:ln w="38100" cap="flat" cmpd="sng">
            <a:solidFill>
              <a:schemeClr val="dk1"/>
            </a:solidFill>
            <a:prstDash val="solid"/>
            <a:round/>
            <a:headEnd type="none" w="sm" len="sm"/>
            <a:tailEnd type="none" w="sm" len="sm"/>
          </a:ln>
        </p:spPr>
      </p:cxnSp>
      <p:sp>
        <p:nvSpPr>
          <p:cNvPr id="24" name="Google Shape;24;ga66a29d8c0_0_82"/>
          <p:cNvSpPr txBox="1">
            <a:spLocks noGrp="1"/>
          </p:cNvSpPr>
          <p:nvPr>
            <p:ph type="sldNum" idx="12"/>
          </p:nvPr>
        </p:nvSpPr>
        <p:spPr>
          <a:xfrm>
            <a:off x="8524708" y="466319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200" b="0" i="0" u="none" strike="noStrike" cap="none">
                <a:solidFill>
                  <a:schemeClr val="lt2"/>
                </a:solidFill>
                <a:latin typeface="Arvo"/>
                <a:ea typeface="Arvo"/>
                <a:cs typeface="Arvo"/>
                <a:sym typeface="Arvo"/>
              </a:defRPr>
            </a:lvl1pPr>
            <a:lvl2pPr marL="0" marR="0" lvl="1" indent="0" algn="r">
              <a:lnSpc>
                <a:spcPct val="100000"/>
              </a:lnSpc>
              <a:spcBef>
                <a:spcPts val="0"/>
              </a:spcBef>
              <a:spcAft>
                <a:spcPts val="0"/>
              </a:spcAft>
              <a:buClr>
                <a:srgbClr val="000000"/>
              </a:buClr>
              <a:buSzPts val="1000"/>
              <a:buFont typeface="Arial"/>
              <a:buNone/>
              <a:defRPr sz="1200" b="0" i="0" u="none" strike="noStrike" cap="none">
                <a:solidFill>
                  <a:schemeClr val="lt2"/>
                </a:solidFill>
                <a:latin typeface="Arvo"/>
                <a:ea typeface="Arvo"/>
                <a:cs typeface="Arvo"/>
                <a:sym typeface="Arvo"/>
              </a:defRPr>
            </a:lvl2pPr>
            <a:lvl3pPr marL="0" marR="0" lvl="2" indent="0" algn="r">
              <a:lnSpc>
                <a:spcPct val="100000"/>
              </a:lnSpc>
              <a:spcBef>
                <a:spcPts val="0"/>
              </a:spcBef>
              <a:spcAft>
                <a:spcPts val="0"/>
              </a:spcAft>
              <a:buClr>
                <a:srgbClr val="000000"/>
              </a:buClr>
              <a:buSzPts val="1000"/>
              <a:buFont typeface="Arial"/>
              <a:buNone/>
              <a:defRPr sz="1200" b="0" i="0" u="none" strike="noStrike" cap="none">
                <a:solidFill>
                  <a:schemeClr val="lt2"/>
                </a:solidFill>
                <a:latin typeface="Arvo"/>
                <a:ea typeface="Arvo"/>
                <a:cs typeface="Arvo"/>
                <a:sym typeface="Arvo"/>
              </a:defRPr>
            </a:lvl3pPr>
            <a:lvl4pPr marL="0" marR="0" lvl="3" indent="0" algn="r">
              <a:lnSpc>
                <a:spcPct val="100000"/>
              </a:lnSpc>
              <a:spcBef>
                <a:spcPts val="0"/>
              </a:spcBef>
              <a:spcAft>
                <a:spcPts val="0"/>
              </a:spcAft>
              <a:buClr>
                <a:srgbClr val="000000"/>
              </a:buClr>
              <a:buSzPts val="1000"/>
              <a:buFont typeface="Arial"/>
              <a:buNone/>
              <a:defRPr sz="1200" b="0" i="0" u="none" strike="noStrike" cap="none">
                <a:solidFill>
                  <a:schemeClr val="lt2"/>
                </a:solidFill>
                <a:latin typeface="Arvo"/>
                <a:ea typeface="Arvo"/>
                <a:cs typeface="Arvo"/>
                <a:sym typeface="Arvo"/>
              </a:defRPr>
            </a:lvl4pPr>
            <a:lvl5pPr marL="0" marR="0" lvl="4" indent="0" algn="r">
              <a:lnSpc>
                <a:spcPct val="100000"/>
              </a:lnSpc>
              <a:spcBef>
                <a:spcPts val="0"/>
              </a:spcBef>
              <a:spcAft>
                <a:spcPts val="0"/>
              </a:spcAft>
              <a:buClr>
                <a:srgbClr val="000000"/>
              </a:buClr>
              <a:buSzPts val="1000"/>
              <a:buFont typeface="Arial"/>
              <a:buNone/>
              <a:defRPr sz="1200" b="0" i="0" u="none" strike="noStrike" cap="none">
                <a:solidFill>
                  <a:schemeClr val="lt2"/>
                </a:solidFill>
                <a:latin typeface="Arvo"/>
                <a:ea typeface="Arvo"/>
                <a:cs typeface="Arvo"/>
                <a:sym typeface="Arvo"/>
              </a:defRPr>
            </a:lvl5pPr>
            <a:lvl6pPr marL="0" marR="0" lvl="5" indent="0" algn="r">
              <a:lnSpc>
                <a:spcPct val="100000"/>
              </a:lnSpc>
              <a:spcBef>
                <a:spcPts val="0"/>
              </a:spcBef>
              <a:spcAft>
                <a:spcPts val="0"/>
              </a:spcAft>
              <a:buClr>
                <a:srgbClr val="000000"/>
              </a:buClr>
              <a:buSzPts val="1000"/>
              <a:buFont typeface="Arial"/>
              <a:buNone/>
              <a:defRPr sz="1200" b="0" i="0" u="none" strike="noStrike" cap="none">
                <a:solidFill>
                  <a:schemeClr val="lt2"/>
                </a:solidFill>
                <a:latin typeface="Arvo"/>
                <a:ea typeface="Arvo"/>
                <a:cs typeface="Arvo"/>
                <a:sym typeface="Arvo"/>
              </a:defRPr>
            </a:lvl6pPr>
            <a:lvl7pPr marL="0" marR="0" lvl="6" indent="0" algn="r">
              <a:lnSpc>
                <a:spcPct val="100000"/>
              </a:lnSpc>
              <a:spcBef>
                <a:spcPts val="0"/>
              </a:spcBef>
              <a:spcAft>
                <a:spcPts val="0"/>
              </a:spcAft>
              <a:buClr>
                <a:srgbClr val="000000"/>
              </a:buClr>
              <a:buSzPts val="1000"/>
              <a:buFont typeface="Arial"/>
              <a:buNone/>
              <a:defRPr sz="1200" b="0" i="0" u="none" strike="noStrike" cap="none">
                <a:solidFill>
                  <a:schemeClr val="lt2"/>
                </a:solidFill>
                <a:latin typeface="Arvo"/>
                <a:ea typeface="Arvo"/>
                <a:cs typeface="Arvo"/>
                <a:sym typeface="Arvo"/>
              </a:defRPr>
            </a:lvl7pPr>
            <a:lvl8pPr marL="0" marR="0" lvl="7" indent="0" algn="r">
              <a:lnSpc>
                <a:spcPct val="100000"/>
              </a:lnSpc>
              <a:spcBef>
                <a:spcPts val="0"/>
              </a:spcBef>
              <a:spcAft>
                <a:spcPts val="0"/>
              </a:spcAft>
              <a:buClr>
                <a:srgbClr val="000000"/>
              </a:buClr>
              <a:buSzPts val="1000"/>
              <a:buFont typeface="Arial"/>
              <a:buNone/>
              <a:defRPr sz="1200" b="0" i="0" u="none" strike="noStrike" cap="none">
                <a:solidFill>
                  <a:schemeClr val="lt2"/>
                </a:solidFill>
                <a:latin typeface="Arvo"/>
                <a:ea typeface="Arvo"/>
                <a:cs typeface="Arvo"/>
                <a:sym typeface="Arvo"/>
              </a:defRPr>
            </a:lvl8pPr>
            <a:lvl9pPr marL="0" marR="0" lvl="8" indent="0" algn="r">
              <a:lnSpc>
                <a:spcPct val="100000"/>
              </a:lnSpc>
              <a:spcBef>
                <a:spcPts val="0"/>
              </a:spcBef>
              <a:spcAft>
                <a:spcPts val="0"/>
              </a:spcAft>
              <a:buClr>
                <a:srgbClr val="000000"/>
              </a:buClr>
              <a:buSzPts val="1000"/>
              <a:buFont typeface="Arial"/>
              <a:buNone/>
              <a:defRPr sz="1200" b="0" i="0" u="none" strike="noStrike" cap="none">
                <a:solidFill>
                  <a:schemeClr val="lt2"/>
                </a:solidFill>
                <a:latin typeface="Arvo"/>
                <a:ea typeface="Arvo"/>
                <a:cs typeface="Arvo"/>
                <a:sym typeface="Arvo"/>
              </a:defRPr>
            </a:lvl9pPr>
          </a:lstStyle>
          <a:p>
            <a:pPr marL="0" lvl="0" indent="0" algn="r" rtl="0">
              <a:spcBef>
                <a:spcPts val="0"/>
              </a:spcBef>
              <a:spcAft>
                <a:spcPts val="0"/>
              </a:spcAft>
              <a:buNone/>
            </a:pPr>
            <a:fld id="{00000000-1234-1234-1234-123412341234}" type="slidenum">
              <a:rPr lang="en"/>
              <a:t>‹#›</a:t>
            </a:fld>
            <a:endParaRPr/>
          </a:p>
        </p:txBody>
      </p:sp>
      <p:sp>
        <p:nvSpPr>
          <p:cNvPr id="25" name="Google Shape;25;ga66a29d8c0_0_82"/>
          <p:cNvSpPr txBox="1">
            <a:spLocks noGrp="1"/>
          </p:cNvSpPr>
          <p:nvPr>
            <p:ph type="ctrTitle"/>
          </p:nvPr>
        </p:nvSpPr>
        <p:spPr>
          <a:xfrm>
            <a:off x="1113228" y="1846275"/>
            <a:ext cx="3169500" cy="6447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Clr>
                <a:srgbClr val="666666"/>
              </a:buClr>
              <a:buSzPts val="1800"/>
              <a:buNone/>
              <a:defRPr sz="1800">
                <a:solidFill>
                  <a:srgbClr val="666666"/>
                </a:solidFill>
              </a:defRPr>
            </a:lvl1pPr>
            <a:lvl2pPr lvl="1" algn="ctr">
              <a:lnSpc>
                <a:spcPct val="100000"/>
              </a:lnSpc>
              <a:spcBef>
                <a:spcPts val="0"/>
              </a:spcBef>
              <a:spcAft>
                <a:spcPts val="0"/>
              </a:spcAft>
              <a:buClr>
                <a:srgbClr val="666666"/>
              </a:buClr>
              <a:buSzPts val="1600"/>
              <a:buNone/>
              <a:defRPr sz="1600">
                <a:solidFill>
                  <a:srgbClr val="666666"/>
                </a:solidFill>
              </a:defRPr>
            </a:lvl2pPr>
            <a:lvl3pPr lvl="2" algn="ctr">
              <a:lnSpc>
                <a:spcPct val="100000"/>
              </a:lnSpc>
              <a:spcBef>
                <a:spcPts val="0"/>
              </a:spcBef>
              <a:spcAft>
                <a:spcPts val="0"/>
              </a:spcAft>
              <a:buClr>
                <a:srgbClr val="666666"/>
              </a:buClr>
              <a:buSzPts val="1600"/>
              <a:buNone/>
              <a:defRPr sz="1600">
                <a:solidFill>
                  <a:srgbClr val="666666"/>
                </a:solidFill>
              </a:defRPr>
            </a:lvl3pPr>
            <a:lvl4pPr lvl="3" algn="ctr">
              <a:lnSpc>
                <a:spcPct val="100000"/>
              </a:lnSpc>
              <a:spcBef>
                <a:spcPts val="0"/>
              </a:spcBef>
              <a:spcAft>
                <a:spcPts val="0"/>
              </a:spcAft>
              <a:buClr>
                <a:srgbClr val="666666"/>
              </a:buClr>
              <a:buSzPts val="1600"/>
              <a:buNone/>
              <a:defRPr sz="1600">
                <a:solidFill>
                  <a:srgbClr val="666666"/>
                </a:solidFill>
              </a:defRPr>
            </a:lvl4pPr>
            <a:lvl5pPr lvl="4" algn="ctr">
              <a:lnSpc>
                <a:spcPct val="100000"/>
              </a:lnSpc>
              <a:spcBef>
                <a:spcPts val="0"/>
              </a:spcBef>
              <a:spcAft>
                <a:spcPts val="0"/>
              </a:spcAft>
              <a:buClr>
                <a:srgbClr val="666666"/>
              </a:buClr>
              <a:buSzPts val="1600"/>
              <a:buNone/>
              <a:defRPr sz="1600">
                <a:solidFill>
                  <a:srgbClr val="666666"/>
                </a:solidFill>
              </a:defRPr>
            </a:lvl5pPr>
            <a:lvl6pPr lvl="5" algn="ctr">
              <a:lnSpc>
                <a:spcPct val="100000"/>
              </a:lnSpc>
              <a:spcBef>
                <a:spcPts val="0"/>
              </a:spcBef>
              <a:spcAft>
                <a:spcPts val="0"/>
              </a:spcAft>
              <a:buClr>
                <a:srgbClr val="666666"/>
              </a:buClr>
              <a:buSzPts val="1600"/>
              <a:buNone/>
              <a:defRPr sz="1600">
                <a:solidFill>
                  <a:srgbClr val="666666"/>
                </a:solidFill>
              </a:defRPr>
            </a:lvl6pPr>
            <a:lvl7pPr lvl="6" algn="ctr">
              <a:lnSpc>
                <a:spcPct val="100000"/>
              </a:lnSpc>
              <a:spcBef>
                <a:spcPts val="0"/>
              </a:spcBef>
              <a:spcAft>
                <a:spcPts val="0"/>
              </a:spcAft>
              <a:buClr>
                <a:srgbClr val="666666"/>
              </a:buClr>
              <a:buSzPts val="1600"/>
              <a:buNone/>
              <a:defRPr sz="1600">
                <a:solidFill>
                  <a:srgbClr val="666666"/>
                </a:solidFill>
              </a:defRPr>
            </a:lvl7pPr>
            <a:lvl8pPr lvl="7" algn="ctr">
              <a:lnSpc>
                <a:spcPct val="100000"/>
              </a:lnSpc>
              <a:spcBef>
                <a:spcPts val="0"/>
              </a:spcBef>
              <a:spcAft>
                <a:spcPts val="0"/>
              </a:spcAft>
              <a:buClr>
                <a:srgbClr val="666666"/>
              </a:buClr>
              <a:buSzPts val="1600"/>
              <a:buNone/>
              <a:defRPr sz="1600">
                <a:solidFill>
                  <a:srgbClr val="666666"/>
                </a:solidFill>
              </a:defRPr>
            </a:lvl8pPr>
            <a:lvl9pPr lvl="8" algn="ctr">
              <a:lnSpc>
                <a:spcPct val="100000"/>
              </a:lnSpc>
              <a:spcBef>
                <a:spcPts val="0"/>
              </a:spcBef>
              <a:spcAft>
                <a:spcPts val="0"/>
              </a:spcAft>
              <a:buClr>
                <a:srgbClr val="666666"/>
              </a:buClr>
              <a:buSzPts val="1600"/>
              <a:buNone/>
              <a:defRPr sz="1600">
                <a:solidFill>
                  <a:srgbClr val="666666"/>
                </a:solidFill>
              </a:defRPr>
            </a:lvl9pPr>
          </a:lstStyle>
          <a:p>
            <a:endParaRPr/>
          </a:p>
        </p:txBody>
      </p:sp>
      <p:sp>
        <p:nvSpPr>
          <p:cNvPr id="26" name="Google Shape;26;ga66a29d8c0_0_82"/>
          <p:cNvSpPr txBox="1">
            <a:spLocks noGrp="1"/>
          </p:cNvSpPr>
          <p:nvPr>
            <p:ph type="subTitle" idx="1"/>
          </p:nvPr>
        </p:nvSpPr>
        <p:spPr>
          <a:xfrm>
            <a:off x="1147278" y="2451725"/>
            <a:ext cx="3101400" cy="11124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400"/>
              <a:buNone/>
              <a:defRPr/>
            </a:lvl1pPr>
            <a:lvl2pPr lvl="1" algn="ctr">
              <a:lnSpc>
                <a:spcPct val="100000"/>
              </a:lnSpc>
              <a:spcBef>
                <a:spcPts val="1600"/>
              </a:spcBef>
              <a:spcAft>
                <a:spcPts val="0"/>
              </a:spcAft>
              <a:buSzPts val="1800"/>
              <a:buNone/>
              <a:defRPr/>
            </a:lvl2pPr>
            <a:lvl3pPr lvl="2" algn="ctr">
              <a:lnSpc>
                <a:spcPct val="100000"/>
              </a:lnSpc>
              <a:spcBef>
                <a:spcPts val="1600"/>
              </a:spcBef>
              <a:spcAft>
                <a:spcPts val="0"/>
              </a:spcAft>
              <a:buSzPts val="1400"/>
              <a:buNone/>
              <a:defRPr sz="1400"/>
            </a:lvl3pPr>
            <a:lvl4pPr lvl="3" algn="ctr">
              <a:lnSpc>
                <a:spcPct val="100000"/>
              </a:lnSpc>
              <a:spcBef>
                <a:spcPts val="1600"/>
              </a:spcBef>
              <a:spcAft>
                <a:spcPts val="0"/>
              </a:spcAft>
              <a:buSzPts val="1400"/>
              <a:buNone/>
              <a:defRPr sz="1400"/>
            </a:lvl4pPr>
            <a:lvl5pPr lvl="4" algn="ctr">
              <a:lnSpc>
                <a:spcPct val="100000"/>
              </a:lnSpc>
              <a:spcBef>
                <a:spcPts val="1600"/>
              </a:spcBef>
              <a:spcAft>
                <a:spcPts val="0"/>
              </a:spcAft>
              <a:buSzPts val="1400"/>
              <a:buNone/>
              <a:defRPr sz="1400"/>
            </a:lvl5pPr>
            <a:lvl6pPr lvl="5" algn="ctr">
              <a:lnSpc>
                <a:spcPct val="100000"/>
              </a:lnSpc>
              <a:spcBef>
                <a:spcPts val="1600"/>
              </a:spcBef>
              <a:spcAft>
                <a:spcPts val="0"/>
              </a:spcAft>
              <a:buSzPts val="1400"/>
              <a:buNone/>
              <a:defRPr sz="1400"/>
            </a:lvl6pPr>
            <a:lvl7pPr lvl="6" algn="ctr">
              <a:lnSpc>
                <a:spcPct val="100000"/>
              </a:lnSpc>
              <a:spcBef>
                <a:spcPts val="1600"/>
              </a:spcBef>
              <a:spcAft>
                <a:spcPts val="0"/>
              </a:spcAft>
              <a:buSzPts val="1400"/>
              <a:buNone/>
              <a:defRPr sz="1400"/>
            </a:lvl7pPr>
            <a:lvl8pPr lvl="7" algn="ctr">
              <a:lnSpc>
                <a:spcPct val="100000"/>
              </a:lnSpc>
              <a:spcBef>
                <a:spcPts val="1600"/>
              </a:spcBef>
              <a:spcAft>
                <a:spcPts val="0"/>
              </a:spcAft>
              <a:buSzPts val="1400"/>
              <a:buNone/>
              <a:defRPr sz="1400"/>
            </a:lvl8pPr>
            <a:lvl9pPr lvl="8" algn="ctr">
              <a:lnSpc>
                <a:spcPct val="100000"/>
              </a:lnSpc>
              <a:spcBef>
                <a:spcPts val="1600"/>
              </a:spcBef>
              <a:spcAft>
                <a:spcPts val="0"/>
              </a:spcAft>
              <a:buSzPts val="1400"/>
              <a:buNone/>
              <a:defRPr sz="1400"/>
            </a:lvl9pPr>
          </a:lstStyle>
          <a:p>
            <a:endParaRPr/>
          </a:p>
        </p:txBody>
      </p:sp>
      <p:sp>
        <p:nvSpPr>
          <p:cNvPr id="27" name="Google Shape;27;ga66a29d8c0_0_82"/>
          <p:cNvSpPr txBox="1">
            <a:spLocks noGrp="1"/>
          </p:cNvSpPr>
          <p:nvPr>
            <p:ph type="ctrTitle" idx="2"/>
          </p:nvPr>
        </p:nvSpPr>
        <p:spPr>
          <a:xfrm>
            <a:off x="4818378" y="1846275"/>
            <a:ext cx="3169500" cy="6447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Clr>
                <a:srgbClr val="666666"/>
              </a:buClr>
              <a:buSzPts val="1800"/>
              <a:buNone/>
              <a:defRPr sz="1800">
                <a:solidFill>
                  <a:srgbClr val="666666"/>
                </a:solidFill>
              </a:defRPr>
            </a:lvl1pPr>
            <a:lvl2pPr lvl="1" algn="ctr">
              <a:lnSpc>
                <a:spcPct val="100000"/>
              </a:lnSpc>
              <a:spcBef>
                <a:spcPts val="0"/>
              </a:spcBef>
              <a:spcAft>
                <a:spcPts val="0"/>
              </a:spcAft>
              <a:buClr>
                <a:srgbClr val="666666"/>
              </a:buClr>
              <a:buSzPts val="1600"/>
              <a:buNone/>
              <a:defRPr sz="1600">
                <a:solidFill>
                  <a:srgbClr val="666666"/>
                </a:solidFill>
              </a:defRPr>
            </a:lvl2pPr>
            <a:lvl3pPr lvl="2" algn="ctr">
              <a:lnSpc>
                <a:spcPct val="100000"/>
              </a:lnSpc>
              <a:spcBef>
                <a:spcPts val="0"/>
              </a:spcBef>
              <a:spcAft>
                <a:spcPts val="0"/>
              </a:spcAft>
              <a:buClr>
                <a:srgbClr val="666666"/>
              </a:buClr>
              <a:buSzPts val="1600"/>
              <a:buNone/>
              <a:defRPr sz="1600">
                <a:solidFill>
                  <a:srgbClr val="666666"/>
                </a:solidFill>
              </a:defRPr>
            </a:lvl3pPr>
            <a:lvl4pPr lvl="3" algn="ctr">
              <a:lnSpc>
                <a:spcPct val="100000"/>
              </a:lnSpc>
              <a:spcBef>
                <a:spcPts val="0"/>
              </a:spcBef>
              <a:spcAft>
                <a:spcPts val="0"/>
              </a:spcAft>
              <a:buClr>
                <a:srgbClr val="666666"/>
              </a:buClr>
              <a:buSzPts val="1600"/>
              <a:buNone/>
              <a:defRPr sz="1600">
                <a:solidFill>
                  <a:srgbClr val="666666"/>
                </a:solidFill>
              </a:defRPr>
            </a:lvl4pPr>
            <a:lvl5pPr lvl="4" algn="ctr">
              <a:lnSpc>
                <a:spcPct val="100000"/>
              </a:lnSpc>
              <a:spcBef>
                <a:spcPts val="0"/>
              </a:spcBef>
              <a:spcAft>
                <a:spcPts val="0"/>
              </a:spcAft>
              <a:buClr>
                <a:srgbClr val="666666"/>
              </a:buClr>
              <a:buSzPts val="1600"/>
              <a:buNone/>
              <a:defRPr sz="1600">
                <a:solidFill>
                  <a:srgbClr val="666666"/>
                </a:solidFill>
              </a:defRPr>
            </a:lvl5pPr>
            <a:lvl6pPr lvl="5" algn="ctr">
              <a:lnSpc>
                <a:spcPct val="100000"/>
              </a:lnSpc>
              <a:spcBef>
                <a:spcPts val="0"/>
              </a:spcBef>
              <a:spcAft>
                <a:spcPts val="0"/>
              </a:spcAft>
              <a:buClr>
                <a:srgbClr val="666666"/>
              </a:buClr>
              <a:buSzPts val="1600"/>
              <a:buNone/>
              <a:defRPr sz="1600">
                <a:solidFill>
                  <a:srgbClr val="666666"/>
                </a:solidFill>
              </a:defRPr>
            </a:lvl6pPr>
            <a:lvl7pPr lvl="6" algn="ctr">
              <a:lnSpc>
                <a:spcPct val="100000"/>
              </a:lnSpc>
              <a:spcBef>
                <a:spcPts val="0"/>
              </a:spcBef>
              <a:spcAft>
                <a:spcPts val="0"/>
              </a:spcAft>
              <a:buClr>
                <a:srgbClr val="666666"/>
              </a:buClr>
              <a:buSzPts val="1600"/>
              <a:buNone/>
              <a:defRPr sz="1600">
                <a:solidFill>
                  <a:srgbClr val="666666"/>
                </a:solidFill>
              </a:defRPr>
            </a:lvl7pPr>
            <a:lvl8pPr lvl="7" algn="ctr">
              <a:lnSpc>
                <a:spcPct val="100000"/>
              </a:lnSpc>
              <a:spcBef>
                <a:spcPts val="0"/>
              </a:spcBef>
              <a:spcAft>
                <a:spcPts val="0"/>
              </a:spcAft>
              <a:buClr>
                <a:srgbClr val="666666"/>
              </a:buClr>
              <a:buSzPts val="1600"/>
              <a:buNone/>
              <a:defRPr sz="1600">
                <a:solidFill>
                  <a:srgbClr val="666666"/>
                </a:solidFill>
              </a:defRPr>
            </a:lvl8pPr>
            <a:lvl9pPr lvl="8" algn="ctr">
              <a:lnSpc>
                <a:spcPct val="100000"/>
              </a:lnSpc>
              <a:spcBef>
                <a:spcPts val="0"/>
              </a:spcBef>
              <a:spcAft>
                <a:spcPts val="0"/>
              </a:spcAft>
              <a:buClr>
                <a:srgbClr val="666666"/>
              </a:buClr>
              <a:buSzPts val="1600"/>
              <a:buNone/>
              <a:defRPr sz="1600">
                <a:solidFill>
                  <a:srgbClr val="666666"/>
                </a:solidFill>
              </a:defRPr>
            </a:lvl9pPr>
          </a:lstStyle>
          <a:p>
            <a:endParaRPr/>
          </a:p>
        </p:txBody>
      </p:sp>
      <p:sp>
        <p:nvSpPr>
          <p:cNvPr id="28" name="Google Shape;28;ga66a29d8c0_0_82"/>
          <p:cNvSpPr txBox="1">
            <a:spLocks noGrp="1"/>
          </p:cNvSpPr>
          <p:nvPr>
            <p:ph type="subTitle" idx="3"/>
          </p:nvPr>
        </p:nvSpPr>
        <p:spPr>
          <a:xfrm>
            <a:off x="4852428" y="2451725"/>
            <a:ext cx="3101400" cy="11124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400"/>
              <a:buNone/>
              <a:defRPr/>
            </a:lvl1pPr>
            <a:lvl2pPr lvl="1" algn="ctr">
              <a:lnSpc>
                <a:spcPct val="100000"/>
              </a:lnSpc>
              <a:spcBef>
                <a:spcPts val="1600"/>
              </a:spcBef>
              <a:spcAft>
                <a:spcPts val="0"/>
              </a:spcAft>
              <a:buSzPts val="1800"/>
              <a:buNone/>
              <a:defRPr/>
            </a:lvl2pPr>
            <a:lvl3pPr lvl="2" algn="ctr">
              <a:lnSpc>
                <a:spcPct val="100000"/>
              </a:lnSpc>
              <a:spcBef>
                <a:spcPts val="1600"/>
              </a:spcBef>
              <a:spcAft>
                <a:spcPts val="0"/>
              </a:spcAft>
              <a:buSzPts val="1400"/>
              <a:buNone/>
              <a:defRPr sz="1400"/>
            </a:lvl3pPr>
            <a:lvl4pPr lvl="3" algn="ctr">
              <a:lnSpc>
                <a:spcPct val="100000"/>
              </a:lnSpc>
              <a:spcBef>
                <a:spcPts val="1600"/>
              </a:spcBef>
              <a:spcAft>
                <a:spcPts val="0"/>
              </a:spcAft>
              <a:buSzPts val="1400"/>
              <a:buNone/>
              <a:defRPr sz="1400"/>
            </a:lvl4pPr>
            <a:lvl5pPr lvl="4" algn="ctr">
              <a:lnSpc>
                <a:spcPct val="100000"/>
              </a:lnSpc>
              <a:spcBef>
                <a:spcPts val="1600"/>
              </a:spcBef>
              <a:spcAft>
                <a:spcPts val="0"/>
              </a:spcAft>
              <a:buSzPts val="1400"/>
              <a:buNone/>
              <a:defRPr sz="1400"/>
            </a:lvl5pPr>
            <a:lvl6pPr lvl="5" algn="ctr">
              <a:lnSpc>
                <a:spcPct val="100000"/>
              </a:lnSpc>
              <a:spcBef>
                <a:spcPts val="1600"/>
              </a:spcBef>
              <a:spcAft>
                <a:spcPts val="0"/>
              </a:spcAft>
              <a:buSzPts val="1400"/>
              <a:buNone/>
              <a:defRPr sz="1400"/>
            </a:lvl6pPr>
            <a:lvl7pPr lvl="6" algn="ctr">
              <a:lnSpc>
                <a:spcPct val="100000"/>
              </a:lnSpc>
              <a:spcBef>
                <a:spcPts val="1600"/>
              </a:spcBef>
              <a:spcAft>
                <a:spcPts val="0"/>
              </a:spcAft>
              <a:buSzPts val="1400"/>
              <a:buNone/>
              <a:defRPr sz="1400"/>
            </a:lvl7pPr>
            <a:lvl8pPr lvl="7" algn="ctr">
              <a:lnSpc>
                <a:spcPct val="100000"/>
              </a:lnSpc>
              <a:spcBef>
                <a:spcPts val="1600"/>
              </a:spcBef>
              <a:spcAft>
                <a:spcPts val="0"/>
              </a:spcAft>
              <a:buSzPts val="1400"/>
              <a:buNone/>
              <a:defRPr sz="1400"/>
            </a:lvl8pPr>
            <a:lvl9pPr lvl="8" algn="ctr">
              <a:lnSpc>
                <a:spcPct val="100000"/>
              </a:lnSpc>
              <a:spcBef>
                <a:spcPts val="1600"/>
              </a:spcBef>
              <a:spcAft>
                <a:spcPts val="0"/>
              </a:spcAft>
              <a:buSzPts val="1400"/>
              <a:buNone/>
              <a:defRPr sz="1400"/>
            </a:lvl9pPr>
          </a:lstStyle>
          <a:p>
            <a:endParaRPr/>
          </a:p>
        </p:txBody>
      </p:sp>
      <p:sp>
        <p:nvSpPr>
          <p:cNvPr id="29" name="Google Shape;29;ga66a29d8c0_0_82"/>
          <p:cNvSpPr txBox="1">
            <a:spLocks noGrp="1"/>
          </p:cNvSpPr>
          <p:nvPr>
            <p:ph type="title" idx="4"/>
          </p:nvPr>
        </p:nvSpPr>
        <p:spPr>
          <a:xfrm>
            <a:off x="-11850" y="927075"/>
            <a:ext cx="9144000" cy="4824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200"/>
              <a:buNone/>
              <a:defRPr sz="2200"/>
            </a:lvl1pPr>
            <a:lvl2pPr lvl="1" algn="l">
              <a:lnSpc>
                <a:spcPct val="100000"/>
              </a:lnSpc>
              <a:spcBef>
                <a:spcPts val="0"/>
              </a:spcBef>
              <a:spcAft>
                <a:spcPts val="0"/>
              </a:spcAft>
              <a:buSzPts val="2800"/>
              <a:buFont typeface="Roboto"/>
              <a:buNone/>
              <a:defRPr>
                <a:latin typeface="Roboto"/>
                <a:ea typeface="Roboto"/>
                <a:cs typeface="Roboto"/>
                <a:sym typeface="Roboto"/>
              </a:defRPr>
            </a:lvl2pPr>
            <a:lvl3pPr lvl="2" algn="l">
              <a:lnSpc>
                <a:spcPct val="100000"/>
              </a:lnSpc>
              <a:spcBef>
                <a:spcPts val="0"/>
              </a:spcBef>
              <a:spcAft>
                <a:spcPts val="0"/>
              </a:spcAft>
              <a:buSzPts val="2800"/>
              <a:buFont typeface="Roboto"/>
              <a:buNone/>
              <a:defRPr>
                <a:latin typeface="Roboto"/>
                <a:ea typeface="Roboto"/>
                <a:cs typeface="Roboto"/>
                <a:sym typeface="Roboto"/>
              </a:defRPr>
            </a:lvl3pPr>
            <a:lvl4pPr lvl="3" algn="l">
              <a:lnSpc>
                <a:spcPct val="100000"/>
              </a:lnSpc>
              <a:spcBef>
                <a:spcPts val="0"/>
              </a:spcBef>
              <a:spcAft>
                <a:spcPts val="0"/>
              </a:spcAft>
              <a:buSzPts val="2800"/>
              <a:buFont typeface="Roboto"/>
              <a:buNone/>
              <a:defRPr>
                <a:latin typeface="Roboto"/>
                <a:ea typeface="Roboto"/>
                <a:cs typeface="Roboto"/>
                <a:sym typeface="Roboto"/>
              </a:defRPr>
            </a:lvl4pPr>
            <a:lvl5pPr lvl="4" algn="l">
              <a:lnSpc>
                <a:spcPct val="100000"/>
              </a:lnSpc>
              <a:spcBef>
                <a:spcPts val="0"/>
              </a:spcBef>
              <a:spcAft>
                <a:spcPts val="0"/>
              </a:spcAft>
              <a:buSzPts val="2800"/>
              <a:buFont typeface="Roboto"/>
              <a:buNone/>
              <a:defRPr>
                <a:latin typeface="Roboto"/>
                <a:ea typeface="Roboto"/>
                <a:cs typeface="Roboto"/>
                <a:sym typeface="Roboto"/>
              </a:defRPr>
            </a:lvl5pPr>
            <a:lvl6pPr lvl="5" algn="l">
              <a:lnSpc>
                <a:spcPct val="100000"/>
              </a:lnSpc>
              <a:spcBef>
                <a:spcPts val="0"/>
              </a:spcBef>
              <a:spcAft>
                <a:spcPts val="0"/>
              </a:spcAft>
              <a:buSzPts val="2800"/>
              <a:buFont typeface="Roboto"/>
              <a:buNone/>
              <a:defRPr>
                <a:latin typeface="Roboto"/>
                <a:ea typeface="Roboto"/>
                <a:cs typeface="Roboto"/>
                <a:sym typeface="Roboto"/>
              </a:defRPr>
            </a:lvl6pPr>
            <a:lvl7pPr lvl="6" algn="l">
              <a:lnSpc>
                <a:spcPct val="100000"/>
              </a:lnSpc>
              <a:spcBef>
                <a:spcPts val="0"/>
              </a:spcBef>
              <a:spcAft>
                <a:spcPts val="0"/>
              </a:spcAft>
              <a:buSzPts val="2800"/>
              <a:buFont typeface="Roboto"/>
              <a:buNone/>
              <a:defRPr>
                <a:latin typeface="Roboto"/>
                <a:ea typeface="Roboto"/>
                <a:cs typeface="Roboto"/>
                <a:sym typeface="Roboto"/>
              </a:defRPr>
            </a:lvl7pPr>
            <a:lvl8pPr lvl="7" algn="l">
              <a:lnSpc>
                <a:spcPct val="100000"/>
              </a:lnSpc>
              <a:spcBef>
                <a:spcPts val="0"/>
              </a:spcBef>
              <a:spcAft>
                <a:spcPts val="0"/>
              </a:spcAft>
              <a:buSzPts val="2800"/>
              <a:buFont typeface="Roboto"/>
              <a:buNone/>
              <a:defRPr>
                <a:latin typeface="Roboto"/>
                <a:ea typeface="Roboto"/>
                <a:cs typeface="Roboto"/>
                <a:sym typeface="Roboto"/>
              </a:defRPr>
            </a:lvl8pPr>
            <a:lvl9pPr lvl="8" algn="l">
              <a:lnSpc>
                <a:spcPct val="100000"/>
              </a:lnSpc>
              <a:spcBef>
                <a:spcPts val="0"/>
              </a:spcBef>
              <a:spcAft>
                <a:spcPts val="0"/>
              </a:spcAft>
              <a:buSzPts val="2800"/>
              <a:buFont typeface="Roboto"/>
              <a:buNone/>
              <a:defRPr>
                <a:latin typeface="Roboto"/>
                <a:ea typeface="Roboto"/>
                <a:cs typeface="Roboto"/>
                <a:sym typeface="Roboto"/>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p:cSld name="TITLE_AND_BODY_2">
    <p:bg>
      <p:bgPr>
        <a:blipFill>
          <a:blip r:embed="rId2">
            <a:alphaModFix/>
          </a:blip>
          <a:stretch>
            <a:fillRect/>
          </a:stretch>
        </a:blipFill>
        <a:effectLst/>
      </p:bgPr>
    </p:bg>
    <p:spTree>
      <p:nvGrpSpPr>
        <p:cNvPr id="1" name="Shape 30"/>
        <p:cNvGrpSpPr/>
        <p:nvPr/>
      </p:nvGrpSpPr>
      <p:grpSpPr>
        <a:xfrm>
          <a:off x="0" y="0"/>
          <a:ext cx="0" cy="0"/>
          <a:chOff x="0" y="0"/>
          <a:chExt cx="0" cy="0"/>
        </a:xfrm>
      </p:grpSpPr>
      <p:sp>
        <p:nvSpPr>
          <p:cNvPr id="31" name="Google Shape;31;ga66a29d8c0_0_5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36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32" name="Google Shape;32;ga66a29d8c0_0_52"/>
          <p:cNvSpPr txBox="1">
            <a:spLocks noGrp="1"/>
          </p:cNvSpPr>
          <p:nvPr>
            <p:ph type="body" idx="1"/>
          </p:nvPr>
        </p:nvSpPr>
        <p:spPr>
          <a:xfrm>
            <a:off x="311700" y="1152475"/>
            <a:ext cx="3999900" cy="28263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3" name="Google Shape;33;ga66a29d8c0_0_52"/>
          <p:cNvSpPr txBox="1">
            <a:spLocks noGrp="1"/>
          </p:cNvSpPr>
          <p:nvPr>
            <p:ph type="body" idx="2"/>
          </p:nvPr>
        </p:nvSpPr>
        <p:spPr>
          <a:xfrm>
            <a:off x="4832400" y="1152475"/>
            <a:ext cx="3999900" cy="28263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TITLE_AND_BODY_1">
    <p:bg>
      <p:bgPr>
        <a:blipFill>
          <a:blip r:embed="rId2">
            <a:alphaModFix/>
          </a:blip>
          <a:stretch>
            <a:fillRect/>
          </a:stretch>
        </a:blipFill>
        <a:effectLst/>
      </p:bgPr>
    </p:bg>
    <p:spTree>
      <p:nvGrpSpPr>
        <p:cNvPr id="1" name="Shape 34"/>
        <p:cNvGrpSpPr/>
        <p:nvPr/>
      </p:nvGrpSpPr>
      <p:grpSpPr>
        <a:xfrm>
          <a:off x="0" y="0"/>
          <a:ext cx="0" cy="0"/>
          <a:chOff x="0" y="0"/>
          <a:chExt cx="0" cy="0"/>
        </a:xfrm>
      </p:grpSpPr>
      <p:sp>
        <p:nvSpPr>
          <p:cNvPr id="35" name="Google Shape;35;ga66a29d8c0_0_4"/>
          <p:cNvSpPr/>
          <p:nvPr/>
        </p:nvSpPr>
        <p:spPr>
          <a:xfrm>
            <a:off x="4572000" y="-125"/>
            <a:ext cx="4572000" cy="4197900"/>
          </a:xfrm>
          <a:prstGeom prst="rect">
            <a:avLst/>
          </a:prstGeom>
          <a:solidFill>
            <a:srgbClr val="EEEEEE"/>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 name="Google Shape;36;ga66a29d8c0_0_4"/>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7" name="Google Shape;37;ga66a29d8c0_0_4"/>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1600"/>
              </a:spcBef>
              <a:spcAft>
                <a:spcPts val="0"/>
              </a:spcAft>
              <a:buSzPts val="2100"/>
              <a:buNone/>
              <a:defRPr sz="2100"/>
            </a:lvl2pPr>
            <a:lvl3pPr lvl="2" algn="ctr">
              <a:lnSpc>
                <a:spcPct val="100000"/>
              </a:lnSpc>
              <a:spcBef>
                <a:spcPts val="1600"/>
              </a:spcBef>
              <a:spcAft>
                <a:spcPts val="0"/>
              </a:spcAft>
              <a:buSzPts val="2100"/>
              <a:buNone/>
              <a:defRPr sz="2100"/>
            </a:lvl3pPr>
            <a:lvl4pPr lvl="3" algn="ctr">
              <a:lnSpc>
                <a:spcPct val="100000"/>
              </a:lnSpc>
              <a:spcBef>
                <a:spcPts val="1600"/>
              </a:spcBef>
              <a:spcAft>
                <a:spcPts val="0"/>
              </a:spcAft>
              <a:buSzPts val="2100"/>
              <a:buNone/>
              <a:defRPr sz="2100"/>
            </a:lvl4pPr>
            <a:lvl5pPr lvl="4" algn="ctr">
              <a:lnSpc>
                <a:spcPct val="100000"/>
              </a:lnSpc>
              <a:spcBef>
                <a:spcPts val="1600"/>
              </a:spcBef>
              <a:spcAft>
                <a:spcPts val="0"/>
              </a:spcAft>
              <a:buSzPts val="2100"/>
              <a:buNone/>
              <a:defRPr sz="2100"/>
            </a:lvl5pPr>
            <a:lvl6pPr lvl="5" algn="ctr">
              <a:lnSpc>
                <a:spcPct val="100000"/>
              </a:lnSpc>
              <a:spcBef>
                <a:spcPts val="1600"/>
              </a:spcBef>
              <a:spcAft>
                <a:spcPts val="0"/>
              </a:spcAft>
              <a:buSzPts val="2100"/>
              <a:buNone/>
              <a:defRPr sz="2100"/>
            </a:lvl6pPr>
            <a:lvl7pPr lvl="6" algn="ctr">
              <a:lnSpc>
                <a:spcPct val="100000"/>
              </a:lnSpc>
              <a:spcBef>
                <a:spcPts val="1600"/>
              </a:spcBef>
              <a:spcAft>
                <a:spcPts val="0"/>
              </a:spcAft>
              <a:buSzPts val="2100"/>
              <a:buNone/>
              <a:defRPr sz="2100"/>
            </a:lvl7pPr>
            <a:lvl8pPr lvl="7" algn="ctr">
              <a:lnSpc>
                <a:spcPct val="100000"/>
              </a:lnSpc>
              <a:spcBef>
                <a:spcPts val="1600"/>
              </a:spcBef>
              <a:spcAft>
                <a:spcPts val="0"/>
              </a:spcAft>
              <a:buSzPts val="2100"/>
              <a:buNone/>
              <a:defRPr sz="2100"/>
            </a:lvl8pPr>
            <a:lvl9pPr lvl="8" algn="ctr">
              <a:lnSpc>
                <a:spcPct val="100000"/>
              </a:lnSpc>
              <a:spcBef>
                <a:spcPts val="1600"/>
              </a:spcBef>
              <a:spcAft>
                <a:spcPts val="0"/>
              </a:spcAft>
              <a:buSzPts val="2100"/>
              <a:buNone/>
              <a:defRPr sz="2100"/>
            </a:lvl9pPr>
          </a:lstStyle>
          <a:p>
            <a:endParaRPr/>
          </a:p>
        </p:txBody>
      </p:sp>
      <p:sp>
        <p:nvSpPr>
          <p:cNvPr id="38" name="Google Shape;38;ga66a29d8c0_0_4"/>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81000" algn="l">
              <a:lnSpc>
                <a:spcPct val="115000"/>
              </a:lnSpc>
              <a:spcBef>
                <a:spcPts val="0"/>
              </a:spcBef>
              <a:spcAft>
                <a:spcPts val="0"/>
              </a:spcAft>
              <a:buSzPts val="2400"/>
              <a:buChar char="●"/>
              <a:defRPr/>
            </a:lvl1pPr>
            <a:lvl2pPr marL="914400" lvl="1" indent="-342900" algn="l">
              <a:lnSpc>
                <a:spcPct val="115000"/>
              </a:lnSpc>
              <a:spcBef>
                <a:spcPts val="1600"/>
              </a:spcBef>
              <a:spcAft>
                <a:spcPts val="0"/>
              </a:spcAft>
              <a:buSzPts val="1800"/>
              <a:buChar char="○"/>
              <a:defRPr/>
            </a:lvl2pPr>
            <a:lvl3pPr marL="1371600" lvl="2" indent="-342900" algn="l">
              <a:lnSpc>
                <a:spcPct val="115000"/>
              </a:lnSpc>
              <a:spcBef>
                <a:spcPts val="1600"/>
              </a:spcBef>
              <a:spcAft>
                <a:spcPts val="0"/>
              </a:spcAft>
              <a:buSzPts val="1800"/>
              <a:buChar char="■"/>
              <a:defRPr/>
            </a:lvl3pPr>
            <a:lvl4pPr marL="1828800" lvl="3" indent="-342900" algn="l">
              <a:lnSpc>
                <a:spcPct val="115000"/>
              </a:lnSpc>
              <a:spcBef>
                <a:spcPts val="1600"/>
              </a:spcBef>
              <a:spcAft>
                <a:spcPts val="0"/>
              </a:spcAft>
              <a:buSzPts val="1800"/>
              <a:buChar char="●"/>
              <a:defRPr/>
            </a:lvl4pPr>
            <a:lvl5pPr marL="2286000" lvl="4" indent="-342900" algn="l">
              <a:lnSpc>
                <a:spcPct val="115000"/>
              </a:lnSpc>
              <a:spcBef>
                <a:spcPts val="1600"/>
              </a:spcBef>
              <a:spcAft>
                <a:spcPts val="0"/>
              </a:spcAft>
              <a:buSzPts val="1800"/>
              <a:buChar char="○"/>
              <a:defRPr/>
            </a:lvl5pPr>
            <a:lvl6pPr marL="2743200" lvl="5" indent="-342900" algn="l">
              <a:lnSpc>
                <a:spcPct val="115000"/>
              </a:lnSpc>
              <a:spcBef>
                <a:spcPts val="1600"/>
              </a:spcBef>
              <a:spcAft>
                <a:spcPts val="0"/>
              </a:spcAft>
              <a:buSzPts val="18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Content">
  <p:cSld name="TITLE_AND_BODY_1_2">
    <p:bg>
      <p:bgPr>
        <a:blipFill>
          <a:blip r:embed="rId2">
            <a:alphaModFix/>
          </a:blip>
          <a:stretch>
            <a:fillRect/>
          </a:stretch>
        </a:blipFill>
        <a:effectLst/>
      </p:bgPr>
    </p:bg>
    <p:spTree>
      <p:nvGrpSpPr>
        <p:cNvPr id="1" name="Shape 39"/>
        <p:cNvGrpSpPr/>
        <p:nvPr/>
      </p:nvGrpSpPr>
      <p:grpSpPr>
        <a:xfrm>
          <a:off x="0" y="0"/>
          <a:ext cx="0" cy="0"/>
          <a:chOff x="0" y="0"/>
          <a:chExt cx="0" cy="0"/>
        </a:xfrm>
      </p:grpSpPr>
      <p:sp>
        <p:nvSpPr>
          <p:cNvPr id="40" name="Google Shape;40;ga66a29d8c0_0_176"/>
          <p:cNvSpPr txBox="1">
            <a:spLocks noGrp="1"/>
          </p:cNvSpPr>
          <p:nvPr>
            <p:ph type="title"/>
          </p:nvPr>
        </p:nvSpPr>
        <p:spPr>
          <a:xfrm>
            <a:off x="4698275" y="189950"/>
            <a:ext cx="5311200" cy="1114500"/>
          </a:xfrm>
          <a:prstGeom prst="rect">
            <a:avLst/>
          </a:prstGeom>
          <a:noFill/>
          <a:ln>
            <a:noFill/>
          </a:ln>
        </p:spPr>
        <p:txBody>
          <a:bodyPr spcFirstLastPara="1" wrap="square" lIns="91425" tIns="91425" rIns="91425" bIns="91425" anchor="b" anchorCtr="0">
            <a:noAutofit/>
          </a:bodyPr>
          <a:lstStyle>
            <a:lvl1pPr lvl="0" algn="l">
              <a:lnSpc>
                <a:spcPct val="115000"/>
              </a:lnSpc>
              <a:spcBef>
                <a:spcPts val="0"/>
              </a:spcBef>
              <a:spcAft>
                <a:spcPts val="0"/>
              </a:spcAft>
              <a:buSzPts val="3600"/>
              <a:buNone/>
              <a:defRPr/>
            </a:lvl1pPr>
            <a:lvl2pPr lvl="1" algn="l">
              <a:lnSpc>
                <a:spcPct val="100000"/>
              </a:lnSpc>
              <a:spcBef>
                <a:spcPts val="0"/>
              </a:spcBef>
              <a:spcAft>
                <a:spcPts val="0"/>
              </a:spcAft>
              <a:buClr>
                <a:srgbClr val="FFFFFF"/>
              </a:buClr>
              <a:buSzPts val="4000"/>
              <a:buNone/>
              <a:defRPr sz="4000">
                <a:solidFill>
                  <a:srgbClr val="FFFFFF"/>
                </a:solidFill>
              </a:defRPr>
            </a:lvl2pPr>
            <a:lvl3pPr lvl="2" algn="l">
              <a:lnSpc>
                <a:spcPct val="100000"/>
              </a:lnSpc>
              <a:spcBef>
                <a:spcPts val="0"/>
              </a:spcBef>
              <a:spcAft>
                <a:spcPts val="0"/>
              </a:spcAft>
              <a:buClr>
                <a:srgbClr val="FFFFFF"/>
              </a:buClr>
              <a:buSzPts val="4000"/>
              <a:buNone/>
              <a:defRPr sz="4000">
                <a:solidFill>
                  <a:srgbClr val="FFFFFF"/>
                </a:solidFill>
              </a:defRPr>
            </a:lvl3pPr>
            <a:lvl4pPr lvl="3" algn="l">
              <a:lnSpc>
                <a:spcPct val="100000"/>
              </a:lnSpc>
              <a:spcBef>
                <a:spcPts val="0"/>
              </a:spcBef>
              <a:spcAft>
                <a:spcPts val="0"/>
              </a:spcAft>
              <a:buClr>
                <a:srgbClr val="FFFFFF"/>
              </a:buClr>
              <a:buSzPts val="4000"/>
              <a:buNone/>
              <a:defRPr sz="4000">
                <a:solidFill>
                  <a:srgbClr val="FFFFFF"/>
                </a:solidFill>
              </a:defRPr>
            </a:lvl4pPr>
            <a:lvl5pPr lvl="4" algn="l">
              <a:lnSpc>
                <a:spcPct val="100000"/>
              </a:lnSpc>
              <a:spcBef>
                <a:spcPts val="0"/>
              </a:spcBef>
              <a:spcAft>
                <a:spcPts val="0"/>
              </a:spcAft>
              <a:buClr>
                <a:srgbClr val="FFFFFF"/>
              </a:buClr>
              <a:buSzPts val="4000"/>
              <a:buNone/>
              <a:defRPr sz="4000">
                <a:solidFill>
                  <a:srgbClr val="FFFFFF"/>
                </a:solidFill>
              </a:defRPr>
            </a:lvl5pPr>
            <a:lvl6pPr lvl="5" algn="l">
              <a:lnSpc>
                <a:spcPct val="100000"/>
              </a:lnSpc>
              <a:spcBef>
                <a:spcPts val="0"/>
              </a:spcBef>
              <a:spcAft>
                <a:spcPts val="0"/>
              </a:spcAft>
              <a:buClr>
                <a:srgbClr val="FFFFFF"/>
              </a:buClr>
              <a:buSzPts val="4000"/>
              <a:buNone/>
              <a:defRPr sz="4000">
                <a:solidFill>
                  <a:srgbClr val="FFFFFF"/>
                </a:solidFill>
              </a:defRPr>
            </a:lvl6pPr>
            <a:lvl7pPr lvl="6" algn="l">
              <a:lnSpc>
                <a:spcPct val="100000"/>
              </a:lnSpc>
              <a:spcBef>
                <a:spcPts val="0"/>
              </a:spcBef>
              <a:spcAft>
                <a:spcPts val="0"/>
              </a:spcAft>
              <a:buClr>
                <a:srgbClr val="FFFFFF"/>
              </a:buClr>
              <a:buSzPts val="4000"/>
              <a:buNone/>
              <a:defRPr sz="4000">
                <a:solidFill>
                  <a:srgbClr val="FFFFFF"/>
                </a:solidFill>
              </a:defRPr>
            </a:lvl7pPr>
            <a:lvl8pPr lvl="7" algn="l">
              <a:lnSpc>
                <a:spcPct val="100000"/>
              </a:lnSpc>
              <a:spcBef>
                <a:spcPts val="0"/>
              </a:spcBef>
              <a:spcAft>
                <a:spcPts val="0"/>
              </a:spcAft>
              <a:buClr>
                <a:srgbClr val="FFFFFF"/>
              </a:buClr>
              <a:buSzPts val="4000"/>
              <a:buNone/>
              <a:defRPr sz="4000">
                <a:solidFill>
                  <a:srgbClr val="FFFFFF"/>
                </a:solidFill>
              </a:defRPr>
            </a:lvl8pPr>
            <a:lvl9pPr lvl="8" algn="l">
              <a:lnSpc>
                <a:spcPct val="100000"/>
              </a:lnSpc>
              <a:spcBef>
                <a:spcPts val="0"/>
              </a:spcBef>
              <a:spcAft>
                <a:spcPts val="0"/>
              </a:spcAft>
              <a:buClr>
                <a:srgbClr val="FFFFFF"/>
              </a:buClr>
              <a:buSzPts val="4000"/>
              <a:buNone/>
              <a:defRPr sz="4000">
                <a:solidFill>
                  <a:srgbClr val="FFFFFF"/>
                </a:solidFill>
              </a:defRPr>
            </a:lvl9pPr>
          </a:lstStyle>
          <a:p>
            <a:endParaRPr/>
          </a:p>
        </p:txBody>
      </p:sp>
      <p:sp>
        <p:nvSpPr>
          <p:cNvPr id="41" name="Google Shape;41;ga66a29d8c0_0_176"/>
          <p:cNvSpPr txBox="1">
            <a:spLocks noGrp="1"/>
          </p:cNvSpPr>
          <p:nvPr>
            <p:ph type="subTitle" idx="1"/>
          </p:nvPr>
        </p:nvSpPr>
        <p:spPr>
          <a:xfrm>
            <a:off x="4696224" y="1709442"/>
            <a:ext cx="3367200" cy="578100"/>
          </a:xfrm>
          <a:prstGeom prst="rect">
            <a:avLst/>
          </a:prstGeom>
          <a:noFill/>
          <a:ln>
            <a:noFill/>
          </a:ln>
        </p:spPr>
        <p:txBody>
          <a:bodyPr spcFirstLastPara="1" wrap="square" lIns="91425" tIns="91425" rIns="91425" bIns="91425" anchor="t" anchorCtr="0">
            <a:noAutofit/>
          </a:bodyPr>
          <a:lstStyle>
            <a:lvl1pPr lvl="0" algn="l">
              <a:lnSpc>
                <a:spcPct val="115000"/>
              </a:lnSpc>
              <a:spcBef>
                <a:spcPts val="0"/>
              </a:spcBef>
              <a:spcAft>
                <a:spcPts val="0"/>
              </a:spcAft>
              <a:buSzPts val="2400"/>
              <a:buNone/>
              <a:defRPr sz="1200"/>
            </a:lvl1pPr>
            <a:lvl2pPr lvl="1" algn="l">
              <a:lnSpc>
                <a:spcPct val="115000"/>
              </a:lnSpc>
              <a:spcBef>
                <a:spcPts val="0"/>
              </a:spcBef>
              <a:spcAft>
                <a:spcPts val="0"/>
              </a:spcAft>
              <a:buSzPts val="1800"/>
              <a:buNone/>
              <a:defRPr sz="1200"/>
            </a:lvl2pPr>
            <a:lvl3pPr lvl="2" algn="l">
              <a:lnSpc>
                <a:spcPct val="115000"/>
              </a:lnSpc>
              <a:spcBef>
                <a:spcPts val="0"/>
              </a:spcBef>
              <a:spcAft>
                <a:spcPts val="0"/>
              </a:spcAft>
              <a:buSzPts val="1800"/>
              <a:buNone/>
              <a:defRPr sz="1200"/>
            </a:lvl3pPr>
            <a:lvl4pPr lvl="3" algn="l">
              <a:lnSpc>
                <a:spcPct val="115000"/>
              </a:lnSpc>
              <a:spcBef>
                <a:spcPts val="0"/>
              </a:spcBef>
              <a:spcAft>
                <a:spcPts val="0"/>
              </a:spcAft>
              <a:buSzPts val="1800"/>
              <a:buNone/>
              <a:defRPr sz="1200"/>
            </a:lvl4pPr>
            <a:lvl5pPr lvl="4" algn="l">
              <a:lnSpc>
                <a:spcPct val="115000"/>
              </a:lnSpc>
              <a:spcBef>
                <a:spcPts val="0"/>
              </a:spcBef>
              <a:spcAft>
                <a:spcPts val="0"/>
              </a:spcAft>
              <a:buSzPts val="1800"/>
              <a:buNone/>
              <a:defRPr sz="1200"/>
            </a:lvl5pPr>
            <a:lvl6pPr lvl="5" algn="l">
              <a:lnSpc>
                <a:spcPct val="115000"/>
              </a:lnSpc>
              <a:spcBef>
                <a:spcPts val="0"/>
              </a:spcBef>
              <a:spcAft>
                <a:spcPts val="0"/>
              </a:spcAft>
              <a:buSzPts val="1800"/>
              <a:buNone/>
              <a:defRPr sz="1200"/>
            </a:lvl6pPr>
            <a:lvl7pPr lvl="6" algn="l">
              <a:lnSpc>
                <a:spcPct val="115000"/>
              </a:lnSpc>
              <a:spcBef>
                <a:spcPts val="0"/>
              </a:spcBef>
              <a:spcAft>
                <a:spcPts val="0"/>
              </a:spcAft>
              <a:buSzPts val="1400"/>
              <a:buNone/>
              <a:defRPr sz="1200"/>
            </a:lvl7pPr>
            <a:lvl8pPr lvl="7" algn="l">
              <a:lnSpc>
                <a:spcPct val="115000"/>
              </a:lnSpc>
              <a:spcBef>
                <a:spcPts val="0"/>
              </a:spcBef>
              <a:spcAft>
                <a:spcPts val="0"/>
              </a:spcAft>
              <a:buSzPts val="1400"/>
              <a:buNone/>
              <a:defRPr sz="1200"/>
            </a:lvl8pPr>
            <a:lvl9pPr lvl="8" algn="l">
              <a:lnSpc>
                <a:spcPct val="115000"/>
              </a:lnSpc>
              <a:spcBef>
                <a:spcPts val="0"/>
              </a:spcBef>
              <a:spcAft>
                <a:spcPts val="0"/>
              </a:spcAft>
              <a:buSzPts val="1400"/>
              <a:buNone/>
              <a:defRPr sz="1200"/>
            </a:lvl9pPr>
          </a:lstStyle>
          <a:p>
            <a:endParaRPr/>
          </a:p>
        </p:txBody>
      </p:sp>
      <p:sp>
        <p:nvSpPr>
          <p:cNvPr id="42" name="Google Shape;42;ga66a29d8c0_0_176"/>
          <p:cNvSpPr/>
          <p:nvPr/>
        </p:nvSpPr>
        <p:spPr>
          <a:xfrm>
            <a:off x="4572000" y="429350"/>
            <a:ext cx="4112100" cy="635700"/>
          </a:xfrm>
          <a:prstGeom prst="rect">
            <a:avLst/>
          </a:prstGeom>
          <a:noFill/>
          <a:ln w="38100" cap="flat" cmpd="sng">
            <a:solidFill>
              <a:srgbClr val="43434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434343"/>
              </a:solidFill>
              <a:latin typeface="Arial"/>
              <a:ea typeface="Arial"/>
              <a:cs typeface="Arial"/>
              <a:sym typeface="Arial"/>
            </a:endParaRPr>
          </a:p>
        </p:txBody>
      </p:sp>
      <p:sp>
        <p:nvSpPr>
          <p:cNvPr id="43" name="Google Shape;43;ga66a29d8c0_0_176"/>
          <p:cNvSpPr txBox="1">
            <a:spLocks noGrp="1"/>
          </p:cNvSpPr>
          <p:nvPr>
            <p:ph type="title" idx="2"/>
          </p:nvPr>
        </p:nvSpPr>
        <p:spPr>
          <a:xfrm>
            <a:off x="4696225" y="1198788"/>
            <a:ext cx="5311200" cy="6825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1800"/>
              <a:buNone/>
              <a:defRPr sz="1800"/>
            </a:lvl1pPr>
            <a:lvl2pPr lvl="1" algn="l">
              <a:lnSpc>
                <a:spcPct val="100000"/>
              </a:lnSpc>
              <a:spcBef>
                <a:spcPts val="0"/>
              </a:spcBef>
              <a:spcAft>
                <a:spcPts val="0"/>
              </a:spcAft>
              <a:buClr>
                <a:srgbClr val="FFFFFF"/>
              </a:buClr>
              <a:buSzPts val="1800"/>
              <a:buNone/>
              <a:defRPr sz="1800">
                <a:solidFill>
                  <a:srgbClr val="FFFFFF"/>
                </a:solidFill>
              </a:defRPr>
            </a:lvl2pPr>
            <a:lvl3pPr lvl="2" algn="l">
              <a:lnSpc>
                <a:spcPct val="100000"/>
              </a:lnSpc>
              <a:spcBef>
                <a:spcPts val="0"/>
              </a:spcBef>
              <a:spcAft>
                <a:spcPts val="0"/>
              </a:spcAft>
              <a:buClr>
                <a:srgbClr val="FFFFFF"/>
              </a:buClr>
              <a:buSzPts val="1800"/>
              <a:buNone/>
              <a:defRPr sz="1800">
                <a:solidFill>
                  <a:srgbClr val="FFFFFF"/>
                </a:solidFill>
              </a:defRPr>
            </a:lvl3pPr>
            <a:lvl4pPr lvl="3" algn="l">
              <a:lnSpc>
                <a:spcPct val="100000"/>
              </a:lnSpc>
              <a:spcBef>
                <a:spcPts val="0"/>
              </a:spcBef>
              <a:spcAft>
                <a:spcPts val="0"/>
              </a:spcAft>
              <a:buClr>
                <a:srgbClr val="FFFFFF"/>
              </a:buClr>
              <a:buSzPts val="1800"/>
              <a:buNone/>
              <a:defRPr sz="1800">
                <a:solidFill>
                  <a:srgbClr val="FFFFFF"/>
                </a:solidFill>
              </a:defRPr>
            </a:lvl4pPr>
            <a:lvl5pPr lvl="4" algn="l">
              <a:lnSpc>
                <a:spcPct val="100000"/>
              </a:lnSpc>
              <a:spcBef>
                <a:spcPts val="0"/>
              </a:spcBef>
              <a:spcAft>
                <a:spcPts val="0"/>
              </a:spcAft>
              <a:buClr>
                <a:srgbClr val="FFFFFF"/>
              </a:buClr>
              <a:buSzPts val="1800"/>
              <a:buNone/>
              <a:defRPr sz="1800">
                <a:solidFill>
                  <a:srgbClr val="FFFFFF"/>
                </a:solidFill>
              </a:defRPr>
            </a:lvl5pPr>
            <a:lvl6pPr lvl="5" algn="l">
              <a:lnSpc>
                <a:spcPct val="100000"/>
              </a:lnSpc>
              <a:spcBef>
                <a:spcPts val="0"/>
              </a:spcBef>
              <a:spcAft>
                <a:spcPts val="0"/>
              </a:spcAft>
              <a:buClr>
                <a:srgbClr val="FFFFFF"/>
              </a:buClr>
              <a:buSzPts val="1800"/>
              <a:buNone/>
              <a:defRPr sz="1800">
                <a:solidFill>
                  <a:srgbClr val="FFFFFF"/>
                </a:solidFill>
              </a:defRPr>
            </a:lvl6pPr>
            <a:lvl7pPr lvl="6" algn="l">
              <a:lnSpc>
                <a:spcPct val="100000"/>
              </a:lnSpc>
              <a:spcBef>
                <a:spcPts val="0"/>
              </a:spcBef>
              <a:spcAft>
                <a:spcPts val="0"/>
              </a:spcAft>
              <a:buClr>
                <a:srgbClr val="FFFFFF"/>
              </a:buClr>
              <a:buSzPts val="1800"/>
              <a:buNone/>
              <a:defRPr sz="1800">
                <a:solidFill>
                  <a:srgbClr val="FFFFFF"/>
                </a:solidFill>
              </a:defRPr>
            </a:lvl7pPr>
            <a:lvl8pPr lvl="7" algn="l">
              <a:lnSpc>
                <a:spcPct val="100000"/>
              </a:lnSpc>
              <a:spcBef>
                <a:spcPts val="0"/>
              </a:spcBef>
              <a:spcAft>
                <a:spcPts val="0"/>
              </a:spcAft>
              <a:buClr>
                <a:srgbClr val="FFFFFF"/>
              </a:buClr>
              <a:buSzPts val="1800"/>
              <a:buNone/>
              <a:defRPr sz="1800">
                <a:solidFill>
                  <a:srgbClr val="FFFFFF"/>
                </a:solidFill>
              </a:defRPr>
            </a:lvl8pPr>
            <a:lvl9pPr lvl="8" algn="l">
              <a:lnSpc>
                <a:spcPct val="100000"/>
              </a:lnSpc>
              <a:spcBef>
                <a:spcPts val="0"/>
              </a:spcBef>
              <a:spcAft>
                <a:spcPts val="0"/>
              </a:spcAft>
              <a:buClr>
                <a:srgbClr val="FFFFFF"/>
              </a:buClr>
              <a:buSzPts val="1800"/>
              <a:buNone/>
              <a:defRPr sz="1800">
                <a:solidFill>
                  <a:srgbClr val="FFFFFF"/>
                </a:solidFill>
              </a:defRPr>
            </a:lvl9pPr>
          </a:lstStyle>
          <a:p>
            <a:endParaRPr/>
          </a:p>
        </p:txBody>
      </p:sp>
      <p:sp>
        <p:nvSpPr>
          <p:cNvPr id="44" name="Google Shape;44;ga66a29d8c0_0_176"/>
          <p:cNvSpPr txBox="1">
            <a:spLocks noGrp="1"/>
          </p:cNvSpPr>
          <p:nvPr>
            <p:ph type="subTitle" idx="3"/>
          </p:nvPr>
        </p:nvSpPr>
        <p:spPr>
          <a:xfrm>
            <a:off x="4696224" y="2836672"/>
            <a:ext cx="3367200" cy="578100"/>
          </a:xfrm>
          <a:prstGeom prst="rect">
            <a:avLst/>
          </a:prstGeom>
          <a:noFill/>
          <a:ln>
            <a:noFill/>
          </a:ln>
        </p:spPr>
        <p:txBody>
          <a:bodyPr spcFirstLastPara="1" wrap="square" lIns="91425" tIns="91425" rIns="91425" bIns="91425" anchor="t" anchorCtr="0">
            <a:noAutofit/>
          </a:bodyPr>
          <a:lstStyle>
            <a:lvl1pPr lvl="0" algn="l">
              <a:lnSpc>
                <a:spcPct val="115000"/>
              </a:lnSpc>
              <a:spcBef>
                <a:spcPts val="0"/>
              </a:spcBef>
              <a:spcAft>
                <a:spcPts val="0"/>
              </a:spcAft>
              <a:buSzPts val="2400"/>
              <a:buNone/>
              <a:defRPr sz="1200"/>
            </a:lvl1pPr>
            <a:lvl2pPr lvl="1" algn="l">
              <a:lnSpc>
                <a:spcPct val="115000"/>
              </a:lnSpc>
              <a:spcBef>
                <a:spcPts val="0"/>
              </a:spcBef>
              <a:spcAft>
                <a:spcPts val="0"/>
              </a:spcAft>
              <a:buSzPts val="1800"/>
              <a:buNone/>
              <a:defRPr sz="1200"/>
            </a:lvl2pPr>
            <a:lvl3pPr lvl="2" algn="l">
              <a:lnSpc>
                <a:spcPct val="115000"/>
              </a:lnSpc>
              <a:spcBef>
                <a:spcPts val="0"/>
              </a:spcBef>
              <a:spcAft>
                <a:spcPts val="0"/>
              </a:spcAft>
              <a:buSzPts val="1800"/>
              <a:buNone/>
              <a:defRPr sz="1200"/>
            </a:lvl3pPr>
            <a:lvl4pPr lvl="3" algn="l">
              <a:lnSpc>
                <a:spcPct val="115000"/>
              </a:lnSpc>
              <a:spcBef>
                <a:spcPts val="0"/>
              </a:spcBef>
              <a:spcAft>
                <a:spcPts val="0"/>
              </a:spcAft>
              <a:buSzPts val="1800"/>
              <a:buNone/>
              <a:defRPr sz="1200"/>
            </a:lvl4pPr>
            <a:lvl5pPr lvl="4" algn="l">
              <a:lnSpc>
                <a:spcPct val="115000"/>
              </a:lnSpc>
              <a:spcBef>
                <a:spcPts val="0"/>
              </a:spcBef>
              <a:spcAft>
                <a:spcPts val="0"/>
              </a:spcAft>
              <a:buSzPts val="1800"/>
              <a:buNone/>
              <a:defRPr sz="1200"/>
            </a:lvl5pPr>
            <a:lvl6pPr lvl="5" algn="l">
              <a:lnSpc>
                <a:spcPct val="115000"/>
              </a:lnSpc>
              <a:spcBef>
                <a:spcPts val="0"/>
              </a:spcBef>
              <a:spcAft>
                <a:spcPts val="0"/>
              </a:spcAft>
              <a:buSzPts val="1800"/>
              <a:buNone/>
              <a:defRPr sz="1200"/>
            </a:lvl6pPr>
            <a:lvl7pPr lvl="6" algn="l">
              <a:lnSpc>
                <a:spcPct val="115000"/>
              </a:lnSpc>
              <a:spcBef>
                <a:spcPts val="0"/>
              </a:spcBef>
              <a:spcAft>
                <a:spcPts val="0"/>
              </a:spcAft>
              <a:buSzPts val="1400"/>
              <a:buNone/>
              <a:defRPr sz="1200"/>
            </a:lvl7pPr>
            <a:lvl8pPr lvl="7" algn="l">
              <a:lnSpc>
                <a:spcPct val="115000"/>
              </a:lnSpc>
              <a:spcBef>
                <a:spcPts val="0"/>
              </a:spcBef>
              <a:spcAft>
                <a:spcPts val="0"/>
              </a:spcAft>
              <a:buSzPts val="1400"/>
              <a:buNone/>
              <a:defRPr sz="1200"/>
            </a:lvl8pPr>
            <a:lvl9pPr lvl="8" algn="l">
              <a:lnSpc>
                <a:spcPct val="115000"/>
              </a:lnSpc>
              <a:spcBef>
                <a:spcPts val="0"/>
              </a:spcBef>
              <a:spcAft>
                <a:spcPts val="0"/>
              </a:spcAft>
              <a:buSzPts val="1400"/>
              <a:buNone/>
              <a:defRPr sz="1200"/>
            </a:lvl9pPr>
          </a:lstStyle>
          <a:p>
            <a:endParaRPr/>
          </a:p>
        </p:txBody>
      </p:sp>
      <p:sp>
        <p:nvSpPr>
          <p:cNvPr id="45" name="Google Shape;45;ga66a29d8c0_0_176"/>
          <p:cNvSpPr txBox="1">
            <a:spLocks noGrp="1"/>
          </p:cNvSpPr>
          <p:nvPr>
            <p:ph type="title" idx="4"/>
          </p:nvPr>
        </p:nvSpPr>
        <p:spPr>
          <a:xfrm>
            <a:off x="4696225" y="2326013"/>
            <a:ext cx="5311200" cy="6825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1800"/>
              <a:buNone/>
              <a:defRPr sz="1800"/>
            </a:lvl1pPr>
            <a:lvl2pPr lvl="1" algn="l">
              <a:lnSpc>
                <a:spcPct val="100000"/>
              </a:lnSpc>
              <a:spcBef>
                <a:spcPts val="0"/>
              </a:spcBef>
              <a:spcAft>
                <a:spcPts val="0"/>
              </a:spcAft>
              <a:buClr>
                <a:srgbClr val="FFFFFF"/>
              </a:buClr>
              <a:buSzPts val="1800"/>
              <a:buNone/>
              <a:defRPr sz="1800">
                <a:solidFill>
                  <a:srgbClr val="FFFFFF"/>
                </a:solidFill>
              </a:defRPr>
            </a:lvl2pPr>
            <a:lvl3pPr lvl="2" algn="l">
              <a:lnSpc>
                <a:spcPct val="100000"/>
              </a:lnSpc>
              <a:spcBef>
                <a:spcPts val="0"/>
              </a:spcBef>
              <a:spcAft>
                <a:spcPts val="0"/>
              </a:spcAft>
              <a:buClr>
                <a:srgbClr val="FFFFFF"/>
              </a:buClr>
              <a:buSzPts val="1800"/>
              <a:buNone/>
              <a:defRPr sz="1800">
                <a:solidFill>
                  <a:srgbClr val="FFFFFF"/>
                </a:solidFill>
              </a:defRPr>
            </a:lvl3pPr>
            <a:lvl4pPr lvl="3" algn="l">
              <a:lnSpc>
                <a:spcPct val="100000"/>
              </a:lnSpc>
              <a:spcBef>
                <a:spcPts val="0"/>
              </a:spcBef>
              <a:spcAft>
                <a:spcPts val="0"/>
              </a:spcAft>
              <a:buClr>
                <a:srgbClr val="FFFFFF"/>
              </a:buClr>
              <a:buSzPts val="1800"/>
              <a:buNone/>
              <a:defRPr sz="1800">
                <a:solidFill>
                  <a:srgbClr val="FFFFFF"/>
                </a:solidFill>
              </a:defRPr>
            </a:lvl4pPr>
            <a:lvl5pPr lvl="4" algn="l">
              <a:lnSpc>
                <a:spcPct val="100000"/>
              </a:lnSpc>
              <a:spcBef>
                <a:spcPts val="0"/>
              </a:spcBef>
              <a:spcAft>
                <a:spcPts val="0"/>
              </a:spcAft>
              <a:buClr>
                <a:srgbClr val="FFFFFF"/>
              </a:buClr>
              <a:buSzPts val="1800"/>
              <a:buNone/>
              <a:defRPr sz="1800">
                <a:solidFill>
                  <a:srgbClr val="FFFFFF"/>
                </a:solidFill>
              </a:defRPr>
            </a:lvl5pPr>
            <a:lvl6pPr lvl="5" algn="l">
              <a:lnSpc>
                <a:spcPct val="100000"/>
              </a:lnSpc>
              <a:spcBef>
                <a:spcPts val="0"/>
              </a:spcBef>
              <a:spcAft>
                <a:spcPts val="0"/>
              </a:spcAft>
              <a:buClr>
                <a:srgbClr val="FFFFFF"/>
              </a:buClr>
              <a:buSzPts val="1800"/>
              <a:buNone/>
              <a:defRPr sz="1800">
                <a:solidFill>
                  <a:srgbClr val="FFFFFF"/>
                </a:solidFill>
              </a:defRPr>
            </a:lvl6pPr>
            <a:lvl7pPr lvl="6" algn="l">
              <a:lnSpc>
                <a:spcPct val="100000"/>
              </a:lnSpc>
              <a:spcBef>
                <a:spcPts val="0"/>
              </a:spcBef>
              <a:spcAft>
                <a:spcPts val="0"/>
              </a:spcAft>
              <a:buClr>
                <a:srgbClr val="FFFFFF"/>
              </a:buClr>
              <a:buSzPts val="1800"/>
              <a:buNone/>
              <a:defRPr sz="1800">
                <a:solidFill>
                  <a:srgbClr val="FFFFFF"/>
                </a:solidFill>
              </a:defRPr>
            </a:lvl7pPr>
            <a:lvl8pPr lvl="7" algn="l">
              <a:lnSpc>
                <a:spcPct val="100000"/>
              </a:lnSpc>
              <a:spcBef>
                <a:spcPts val="0"/>
              </a:spcBef>
              <a:spcAft>
                <a:spcPts val="0"/>
              </a:spcAft>
              <a:buClr>
                <a:srgbClr val="FFFFFF"/>
              </a:buClr>
              <a:buSzPts val="1800"/>
              <a:buNone/>
              <a:defRPr sz="1800">
                <a:solidFill>
                  <a:srgbClr val="FFFFFF"/>
                </a:solidFill>
              </a:defRPr>
            </a:lvl8pPr>
            <a:lvl9pPr lvl="8" algn="l">
              <a:lnSpc>
                <a:spcPct val="100000"/>
              </a:lnSpc>
              <a:spcBef>
                <a:spcPts val="0"/>
              </a:spcBef>
              <a:spcAft>
                <a:spcPts val="0"/>
              </a:spcAft>
              <a:buClr>
                <a:srgbClr val="FFFFFF"/>
              </a:buClr>
              <a:buSzPts val="1800"/>
              <a:buNone/>
              <a:defRPr sz="1800">
                <a:solidFill>
                  <a:srgbClr val="FFFFFF"/>
                </a:solidFill>
              </a:defRPr>
            </a:lvl9pPr>
          </a:lstStyle>
          <a:p>
            <a:endParaRPr/>
          </a:p>
        </p:txBody>
      </p:sp>
      <p:sp>
        <p:nvSpPr>
          <p:cNvPr id="46" name="Google Shape;46;ga66a29d8c0_0_176"/>
          <p:cNvSpPr/>
          <p:nvPr/>
        </p:nvSpPr>
        <p:spPr>
          <a:xfrm>
            <a:off x="0" y="0"/>
            <a:ext cx="2855700" cy="42210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7" name="Google Shape;47;ga66a29d8c0_0_176"/>
          <p:cNvSpPr/>
          <p:nvPr/>
        </p:nvSpPr>
        <p:spPr>
          <a:xfrm>
            <a:off x="3582225" y="1426175"/>
            <a:ext cx="838800" cy="8199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8" name="Google Shape;48;ga66a29d8c0_0_176"/>
          <p:cNvSpPr/>
          <p:nvPr/>
        </p:nvSpPr>
        <p:spPr>
          <a:xfrm>
            <a:off x="3582225" y="2553400"/>
            <a:ext cx="838800" cy="8199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 name="Google Shape;49;ga66a29d8c0_0_176"/>
          <p:cNvSpPr txBox="1">
            <a:spLocks noGrp="1"/>
          </p:cNvSpPr>
          <p:nvPr>
            <p:ph type="title" idx="5"/>
          </p:nvPr>
        </p:nvSpPr>
        <p:spPr>
          <a:xfrm>
            <a:off x="3372225" y="1518275"/>
            <a:ext cx="1258800" cy="6357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Clr>
                <a:srgbClr val="FFFFFF"/>
              </a:buClr>
              <a:buSzPts val="2800"/>
              <a:buNone/>
              <a:defRPr sz="2800" b="1">
                <a:solidFill>
                  <a:srgbClr val="FFFFFF"/>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50" name="Google Shape;50;ga66a29d8c0_0_176"/>
          <p:cNvSpPr txBox="1">
            <a:spLocks noGrp="1"/>
          </p:cNvSpPr>
          <p:nvPr>
            <p:ph type="title" idx="6"/>
          </p:nvPr>
        </p:nvSpPr>
        <p:spPr>
          <a:xfrm>
            <a:off x="3372225" y="2645500"/>
            <a:ext cx="1258800" cy="6357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Clr>
                <a:srgbClr val="FFFFFF"/>
              </a:buClr>
              <a:buSzPts val="2800"/>
              <a:buNone/>
              <a:defRPr sz="2800" b="1">
                <a:solidFill>
                  <a:srgbClr val="FFFFFF"/>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Navy with Title and Text">
  <p:cSld name="TITLE_AND_BODY_1_1">
    <p:bg>
      <p:bgPr>
        <a:blipFill>
          <a:blip r:embed="rId2">
            <a:alphaModFix/>
          </a:blip>
          <a:stretch>
            <a:fillRect/>
          </a:stretch>
        </a:blipFill>
        <a:effectLst/>
      </p:bgPr>
    </p:bg>
    <p:spTree>
      <p:nvGrpSpPr>
        <p:cNvPr id="1" name="Shape 51"/>
        <p:cNvGrpSpPr/>
        <p:nvPr/>
      </p:nvGrpSpPr>
      <p:grpSpPr>
        <a:xfrm>
          <a:off x="0" y="0"/>
          <a:ext cx="0" cy="0"/>
          <a:chOff x="0" y="0"/>
          <a:chExt cx="0" cy="0"/>
        </a:xfrm>
      </p:grpSpPr>
      <p:sp>
        <p:nvSpPr>
          <p:cNvPr id="52" name="Google Shape;52;ga66a29d8c0_0_117"/>
          <p:cNvSpPr/>
          <p:nvPr/>
        </p:nvSpPr>
        <p:spPr>
          <a:xfrm>
            <a:off x="0" y="493950"/>
            <a:ext cx="9144000" cy="30888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 name="Google Shape;53;ga66a29d8c0_0_117"/>
          <p:cNvSpPr txBox="1">
            <a:spLocks noGrp="1"/>
          </p:cNvSpPr>
          <p:nvPr>
            <p:ph type="title"/>
          </p:nvPr>
        </p:nvSpPr>
        <p:spPr>
          <a:xfrm>
            <a:off x="4696275" y="1725450"/>
            <a:ext cx="3055500" cy="1114500"/>
          </a:xfrm>
          <a:prstGeom prst="rect">
            <a:avLst/>
          </a:prstGeom>
          <a:noFill/>
          <a:ln>
            <a:noFill/>
          </a:ln>
        </p:spPr>
        <p:txBody>
          <a:bodyPr spcFirstLastPara="1" wrap="square" lIns="91425" tIns="91425" rIns="91425" bIns="91425" anchor="b" anchorCtr="0">
            <a:noAutofit/>
          </a:bodyPr>
          <a:lstStyle>
            <a:lvl1pPr lvl="0" algn="l">
              <a:lnSpc>
                <a:spcPct val="115000"/>
              </a:lnSpc>
              <a:spcBef>
                <a:spcPts val="0"/>
              </a:spcBef>
              <a:spcAft>
                <a:spcPts val="0"/>
              </a:spcAft>
              <a:buClr>
                <a:srgbClr val="FFFFFF"/>
              </a:buClr>
              <a:buSzPts val="3600"/>
              <a:buNone/>
              <a:defRPr b="1">
                <a:solidFill>
                  <a:srgbClr val="FFFFFF"/>
                </a:solidFill>
              </a:defRPr>
            </a:lvl1pPr>
            <a:lvl2pPr lvl="1" algn="l">
              <a:lnSpc>
                <a:spcPct val="100000"/>
              </a:lnSpc>
              <a:spcBef>
                <a:spcPts val="0"/>
              </a:spcBef>
              <a:spcAft>
                <a:spcPts val="0"/>
              </a:spcAft>
              <a:buSzPts val="4000"/>
              <a:buNone/>
              <a:defRPr sz="4000"/>
            </a:lvl2pPr>
            <a:lvl3pPr lvl="2" algn="l">
              <a:lnSpc>
                <a:spcPct val="100000"/>
              </a:lnSpc>
              <a:spcBef>
                <a:spcPts val="0"/>
              </a:spcBef>
              <a:spcAft>
                <a:spcPts val="0"/>
              </a:spcAft>
              <a:buSzPts val="4000"/>
              <a:buNone/>
              <a:defRPr sz="4000"/>
            </a:lvl3pPr>
            <a:lvl4pPr lvl="3" algn="l">
              <a:lnSpc>
                <a:spcPct val="100000"/>
              </a:lnSpc>
              <a:spcBef>
                <a:spcPts val="0"/>
              </a:spcBef>
              <a:spcAft>
                <a:spcPts val="0"/>
              </a:spcAft>
              <a:buSzPts val="4000"/>
              <a:buNone/>
              <a:defRPr sz="4000"/>
            </a:lvl4pPr>
            <a:lvl5pPr lvl="4" algn="l">
              <a:lnSpc>
                <a:spcPct val="100000"/>
              </a:lnSpc>
              <a:spcBef>
                <a:spcPts val="0"/>
              </a:spcBef>
              <a:spcAft>
                <a:spcPts val="0"/>
              </a:spcAft>
              <a:buSzPts val="4000"/>
              <a:buNone/>
              <a:defRPr sz="4000"/>
            </a:lvl5pPr>
            <a:lvl6pPr lvl="5" algn="l">
              <a:lnSpc>
                <a:spcPct val="100000"/>
              </a:lnSpc>
              <a:spcBef>
                <a:spcPts val="0"/>
              </a:spcBef>
              <a:spcAft>
                <a:spcPts val="0"/>
              </a:spcAft>
              <a:buSzPts val="4000"/>
              <a:buNone/>
              <a:defRPr sz="4000"/>
            </a:lvl6pPr>
            <a:lvl7pPr lvl="6" algn="l">
              <a:lnSpc>
                <a:spcPct val="100000"/>
              </a:lnSpc>
              <a:spcBef>
                <a:spcPts val="0"/>
              </a:spcBef>
              <a:spcAft>
                <a:spcPts val="0"/>
              </a:spcAft>
              <a:buSzPts val="4000"/>
              <a:buNone/>
              <a:defRPr sz="4000"/>
            </a:lvl7pPr>
            <a:lvl8pPr lvl="7" algn="l">
              <a:lnSpc>
                <a:spcPct val="100000"/>
              </a:lnSpc>
              <a:spcBef>
                <a:spcPts val="0"/>
              </a:spcBef>
              <a:spcAft>
                <a:spcPts val="0"/>
              </a:spcAft>
              <a:buSzPts val="4000"/>
              <a:buNone/>
              <a:defRPr sz="4000"/>
            </a:lvl8pPr>
            <a:lvl9pPr lvl="8" algn="l">
              <a:lnSpc>
                <a:spcPct val="100000"/>
              </a:lnSpc>
              <a:spcBef>
                <a:spcPts val="0"/>
              </a:spcBef>
              <a:spcAft>
                <a:spcPts val="0"/>
              </a:spcAft>
              <a:buSzPts val="4000"/>
              <a:buNone/>
              <a:defRPr sz="4000"/>
            </a:lvl9pPr>
          </a:lstStyle>
          <a:p>
            <a:endParaRPr/>
          </a:p>
        </p:txBody>
      </p:sp>
      <p:sp>
        <p:nvSpPr>
          <p:cNvPr id="54" name="Google Shape;54;ga66a29d8c0_0_117"/>
          <p:cNvSpPr txBox="1">
            <a:spLocks noGrp="1"/>
          </p:cNvSpPr>
          <p:nvPr>
            <p:ph type="subTitle" idx="1"/>
          </p:nvPr>
        </p:nvSpPr>
        <p:spPr>
          <a:xfrm>
            <a:off x="4696275" y="2839950"/>
            <a:ext cx="2770200" cy="578100"/>
          </a:xfrm>
          <a:prstGeom prst="rect">
            <a:avLst/>
          </a:prstGeom>
          <a:noFill/>
          <a:ln>
            <a:noFill/>
          </a:ln>
        </p:spPr>
        <p:txBody>
          <a:bodyPr spcFirstLastPara="1" wrap="square" lIns="91425" tIns="91425" rIns="91425" bIns="91425" anchor="t" anchorCtr="0">
            <a:noAutofit/>
          </a:bodyPr>
          <a:lstStyle>
            <a:lvl1pPr lvl="0" algn="l">
              <a:lnSpc>
                <a:spcPct val="115000"/>
              </a:lnSpc>
              <a:spcBef>
                <a:spcPts val="0"/>
              </a:spcBef>
              <a:spcAft>
                <a:spcPts val="0"/>
              </a:spcAft>
              <a:buSzPts val="2400"/>
              <a:buNone/>
              <a:defRPr sz="1400">
                <a:solidFill>
                  <a:schemeClr val="lt2"/>
                </a:solidFill>
              </a:defRPr>
            </a:lvl1pPr>
            <a:lvl2pPr lvl="1" algn="l">
              <a:lnSpc>
                <a:spcPct val="115000"/>
              </a:lnSpc>
              <a:spcBef>
                <a:spcPts val="0"/>
              </a:spcBef>
              <a:spcAft>
                <a:spcPts val="0"/>
              </a:spcAft>
              <a:buSzPts val="1800"/>
              <a:buNone/>
              <a:defRPr>
                <a:solidFill>
                  <a:srgbClr val="666666"/>
                </a:solidFill>
              </a:defRPr>
            </a:lvl2pPr>
            <a:lvl3pPr lvl="2" algn="l">
              <a:lnSpc>
                <a:spcPct val="115000"/>
              </a:lnSpc>
              <a:spcBef>
                <a:spcPts val="0"/>
              </a:spcBef>
              <a:spcAft>
                <a:spcPts val="0"/>
              </a:spcAft>
              <a:buSzPts val="1800"/>
              <a:buNone/>
              <a:defRPr>
                <a:solidFill>
                  <a:srgbClr val="666666"/>
                </a:solidFill>
              </a:defRPr>
            </a:lvl3pPr>
            <a:lvl4pPr lvl="3" algn="l">
              <a:lnSpc>
                <a:spcPct val="115000"/>
              </a:lnSpc>
              <a:spcBef>
                <a:spcPts val="0"/>
              </a:spcBef>
              <a:spcAft>
                <a:spcPts val="0"/>
              </a:spcAft>
              <a:buSzPts val="1800"/>
              <a:buNone/>
              <a:defRPr>
                <a:solidFill>
                  <a:srgbClr val="666666"/>
                </a:solidFill>
              </a:defRPr>
            </a:lvl4pPr>
            <a:lvl5pPr lvl="4" algn="l">
              <a:lnSpc>
                <a:spcPct val="115000"/>
              </a:lnSpc>
              <a:spcBef>
                <a:spcPts val="0"/>
              </a:spcBef>
              <a:spcAft>
                <a:spcPts val="0"/>
              </a:spcAft>
              <a:buSzPts val="1800"/>
              <a:buNone/>
              <a:defRPr>
                <a:solidFill>
                  <a:srgbClr val="666666"/>
                </a:solidFill>
              </a:defRPr>
            </a:lvl5pPr>
            <a:lvl6pPr lvl="5" algn="l">
              <a:lnSpc>
                <a:spcPct val="115000"/>
              </a:lnSpc>
              <a:spcBef>
                <a:spcPts val="0"/>
              </a:spcBef>
              <a:spcAft>
                <a:spcPts val="0"/>
              </a:spcAft>
              <a:buSzPts val="1800"/>
              <a:buNone/>
              <a:defRPr>
                <a:solidFill>
                  <a:srgbClr val="666666"/>
                </a:solidFill>
              </a:defRPr>
            </a:lvl6pPr>
            <a:lvl7pPr lvl="6" algn="l">
              <a:lnSpc>
                <a:spcPct val="115000"/>
              </a:lnSpc>
              <a:spcBef>
                <a:spcPts val="0"/>
              </a:spcBef>
              <a:spcAft>
                <a:spcPts val="0"/>
              </a:spcAft>
              <a:buSzPts val="1400"/>
              <a:buNone/>
              <a:defRPr>
                <a:solidFill>
                  <a:srgbClr val="666666"/>
                </a:solidFill>
              </a:defRPr>
            </a:lvl7pPr>
            <a:lvl8pPr lvl="7" algn="l">
              <a:lnSpc>
                <a:spcPct val="115000"/>
              </a:lnSpc>
              <a:spcBef>
                <a:spcPts val="0"/>
              </a:spcBef>
              <a:spcAft>
                <a:spcPts val="0"/>
              </a:spcAft>
              <a:buSzPts val="1400"/>
              <a:buNone/>
              <a:defRPr>
                <a:solidFill>
                  <a:srgbClr val="666666"/>
                </a:solidFill>
              </a:defRPr>
            </a:lvl8pPr>
            <a:lvl9pPr lvl="8" algn="l">
              <a:lnSpc>
                <a:spcPct val="115000"/>
              </a:lnSpc>
              <a:spcBef>
                <a:spcPts val="0"/>
              </a:spcBef>
              <a:spcAft>
                <a:spcPts val="0"/>
              </a:spcAft>
              <a:buSzPts val="1400"/>
              <a:buNone/>
              <a:defRPr>
                <a:solidFill>
                  <a:srgbClr val="666666"/>
                </a:solidFil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5"/>
        <p:cNvGrpSpPr/>
        <p:nvPr/>
      </p:nvGrpSpPr>
      <p:grpSpPr>
        <a:xfrm>
          <a:off x="0" y="0"/>
          <a:ext cx="0" cy="0"/>
          <a:chOff x="0" y="0"/>
          <a:chExt cx="0" cy="0"/>
        </a:xfrm>
      </p:grpSpPr>
      <p:sp>
        <p:nvSpPr>
          <p:cNvPr id="56" name="Google Shape;56;gb3e5da9f11_0_200"/>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57" name="Google Shape;57;gb3e5da9f11_0_200"/>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1600"/>
              </a:spcBef>
              <a:spcAft>
                <a:spcPts val="0"/>
              </a:spcAft>
              <a:buSzPts val="2800"/>
              <a:buNone/>
              <a:defRPr sz="2800"/>
            </a:lvl2pPr>
            <a:lvl3pPr lvl="2" algn="ctr">
              <a:lnSpc>
                <a:spcPct val="100000"/>
              </a:lnSpc>
              <a:spcBef>
                <a:spcPts val="1600"/>
              </a:spcBef>
              <a:spcAft>
                <a:spcPts val="0"/>
              </a:spcAft>
              <a:buSzPts val="2800"/>
              <a:buNone/>
              <a:defRPr sz="2800"/>
            </a:lvl3pPr>
            <a:lvl4pPr lvl="3" algn="ctr">
              <a:lnSpc>
                <a:spcPct val="100000"/>
              </a:lnSpc>
              <a:spcBef>
                <a:spcPts val="1600"/>
              </a:spcBef>
              <a:spcAft>
                <a:spcPts val="0"/>
              </a:spcAft>
              <a:buSzPts val="2800"/>
              <a:buNone/>
              <a:defRPr sz="2800"/>
            </a:lvl4pPr>
            <a:lvl5pPr lvl="4" algn="ctr">
              <a:lnSpc>
                <a:spcPct val="100000"/>
              </a:lnSpc>
              <a:spcBef>
                <a:spcPts val="1600"/>
              </a:spcBef>
              <a:spcAft>
                <a:spcPts val="0"/>
              </a:spcAft>
              <a:buSzPts val="2800"/>
              <a:buNone/>
              <a:defRPr sz="2800"/>
            </a:lvl5pPr>
            <a:lvl6pPr lvl="5" algn="ctr">
              <a:lnSpc>
                <a:spcPct val="100000"/>
              </a:lnSpc>
              <a:spcBef>
                <a:spcPts val="1600"/>
              </a:spcBef>
              <a:spcAft>
                <a:spcPts val="0"/>
              </a:spcAft>
              <a:buSzPts val="2800"/>
              <a:buNone/>
              <a:defRPr sz="2800"/>
            </a:lvl6pPr>
            <a:lvl7pPr lvl="6" algn="ctr">
              <a:lnSpc>
                <a:spcPct val="100000"/>
              </a:lnSpc>
              <a:spcBef>
                <a:spcPts val="1600"/>
              </a:spcBef>
              <a:spcAft>
                <a:spcPts val="0"/>
              </a:spcAft>
              <a:buSzPts val="2800"/>
              <a:buNone/>
              <a:defRPr sz="2800"/>
            </a:lvl7pPr>
            <a:lvl8pPr lvl="7" algn="ctr">
              <a:lnSpc>
                <a:spcPct val="100000"/>
              </a:lnSpc>
              <a:spcBef>
                <a:spcPts val="1600"/>
              </a:spcBef>
              <a:spcAft>
                <a:spcPts val="0"/>
              </a:spcAft>
              <a:buSzPts val="2800"/>
              <a:buNone/>
              <a:defRPr sz="2800"/>
            </a:lvl8pPr>
            <a:lvl9pPr lvl="8" algn="ctr">
              <a:lnSpc>
                <a:spcPct val="100000"/>
              </a:lnSpc>
              <a:spcBef>
                <a:spcPts val="1600"/>
              </a:spcBef>
              <a:spcAft>
                <a:spcPts val="0"/>
              </a:spcAft>
              <a:buSzPts val="2800"/>
              <a:buNone/>
              <a:defRPr sz="2800"/>
            </a:lvl9pPr>
          </a:lstStyle>
          <a:p>
            <a:endParaRPr/>
          </a:p>
        </p:txBody>
      </p:sp>
      <p:sp>
        <p:nvSpPr>
          <p:cNvPr id="58" name="Google Shape;58;gb3e5da9f11_0_20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A2063-76E0-1940-8713-045D7E0136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E1915B-56BD-6F47-9178-CEAA06A0E5E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75282F-9180-714E-A7DE-1DB456199FF5}"/>
              </a:ext>
            </a:extLst>
          </p:cNvPr>
          <p:cNvSpPr>
            <a:spLocks noGrp="1"/>
          </p:cNvSpPr>
          <p:nvPr>
            <p:ph type="dt" sz="half" idx="10"/>
          </p:nvPr>
        </p:nvSpPr>
        <p:spPr/>
        <p:txBody>
          <a:bodyPr/>
          <a:lstStyle/>
          <a:p>
            <a:fld id="{D5C4306B-192B-E543-AB24-AC52015DA570}" type="datetimeFigureOut">
              <a:rPr lang="en-US" smtClean="0"/>
              <a:t>4/4/2022</a:t>
            </a:fld>
            <a:endParaRPr lang="en-US"/>
          </a:p>
        </p:txBody>
      </p:sp>
      <p:sp>
        <p:nvSpPr>
          <p:cNvPr id="5" name="Footer Placeholder 4">
            <a:extLst>
              <a:ext uri="{FF2B5EF4-FFF2-40B4-BE49-F238E27FC236}">
                <a16:creationId xmlns:a16="http://schemas.microsoft.com/office/drawing/2014/main" id="{2EE83B39-8937-0748-8EFB-608D8F2D5C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83DA24-5A14-EF42-93CC-681D3AF7446A}"/>
              </a:ext>
            </a:extLst>
          </p:cNvPr>
          <p:cNvSpPr>
            <a:spLocks noGrp="1"/>
          </p:cNvSpPr>
          <p:nvPr>
            <p:ph type="sldNum" sz="quarter" idx="12"/>
          </p:nvPr>
        </p:nvSpPr>
        <p:spPr/>
        <p:txBody>
          <a:bodyPr/>
          <a:lstStyle/>
          <a:p>
            <a:fld id="{E06C3110-2AC3-9240-9898-365B0F13988D}" type="slidenum">
              <a:rPr lang="en-US" smtClean="0"/>
              <a:t>‹#›</a:t>
            </a:fld>
            <a:endParaRPr lang="en-US"/>
          </a:p>
        </p:txBody>
      </p:sp>
    </p:spTree>
    <p:extLst>
      <p:ext uri="{BB962C8B-B14F-4D97-AF65-F5344CB8AC3E}">
        <p14:creationId xmlns:p14="http://schemas.microsoft.com/office/powerpoint/2010/main" val="281762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a:blip r:embed="rId11">
            <a:alphaModFix/>
          </a:blip>
          <a:stretch>
            <a:fillRect/>
          </a:stretch>
        </a:blip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3600"/>
              <a:buFont typeface="Roboto"/>
              <a:buNone/>
              <a:defRPr sz="3600" b="1" i="0" u="none" strike="noStrike" cap="none">
                <a:solidFill>
                  <a:schemeClr val="dk1"/>
                </a:solidFill>
                <a:latin typeface="Roboto"/>
                <a:ea typeface="Roboto"/>
                <a:cs typeface="Roboto"/>
                <a:sym typeface="Roboto"/>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81000" algn="l" rtl="0">
              <a:lnSpc>
                <a:spcPct val="115000"/>
              </a:lnSpc>
              <a:spcBef>
                <a:spcPts val="0"/>
              </a:spcBef>
              <a:spcAft>
                <a:spcPts val="0"/>
              </a:spcAft>
              <a:buClr>
                <a:schemeClr val="dk2"/>
              </a:buClr>
              <a:buSzPts val="2400"/>
              <a:buFont typeface="Roboto"/>
              <a:buChar char="●"/>
              <a:defRPr sz="2400" b="0" i="0" u="none" strike="noStrike" cap="none">
                <a:solidFill>
                  <a:schemeClr val="dk2"/>
                </a:solidFill>
                <a:latin typeface="Roboto"/>
                <a:ea typeface="Roboto"/>
                <a:cs typeface="Roboto"/>
                <a:sym typeface="Roboto"/>
              </a:defRPr>
            </a:lvl1pPr>
            <a:lvl2pPr marL="914400" marR="0" lvl="1" indent="-342900" algn="l" rtl="0">
              <a:lnSpc>
                <a:spcPct val="115000"/>
              </a:lnSpc>
              <a:spcBef>
                <a:spcPts val="1600"/>
              </a:spcBef>
              <a:spcAft>
                <a:spcPts val="0"/>
              </a:spcAft>
              <a:buClr>
                <a:schemeClr val="dk2"/>
              </a:buClr>
              <a:buSzPts val="1800"/>
              <a:buFont typeface="Roboto"/>
              <a:buChar char="○"/>
              <a:defRPr sz="1800" b="0" i="0" u="none" strike="noStrike" cap="none">
                <a:solidFill>
                  <a:schemeClr val="dk2"/>
                </a:solidFill>
                <a:latin typeface="Roboto"/>
                <a:ea typeface="Roboto"/>
                <a:cs typeface="Roboto"/>
                <a:sym typeface="Roboto"/>
              </a:defRPr>
            </a:lvl2pPr>
            <a:lvl3pPr marL="1371600" marR="0" lvl="2" indent="-342900" algn="l" rtl="0">
              <a:lnSpc>
                <a:spcPct val="115000"/>
              </a:lnSpc>
              <a:spcBef>
                <a:spcPts val="1600"/>
              </a:spcBef>
              <a:spcAft>
                <a:spcPts val="0"/>
              </a:spcAft>
              <a:buClr>
                <a:schemeClr val="dk2"/>
              </a:buClr>
              <a:buSzPts val="1800"/>
              <a:buFont typeface="Roboto"/>
              <a:buChar char="■"/>
              <a:defRPr sz="1800" b="0" i="0" u="none" strike="noStrike" cap="none">
                <a:solidFill>
                  <a:schemeClr val="dk2"/>
                </a:solidFill>
                <a:latin typeface="Roboto"/>
                <a:ea typeface="Roboto"/>
                <a:cs typeface="Roboto"/>
                <a:sym typeface="Roboto"/>
              </a:defRPr>
            </a:lvl3pPr>
            <a:lvl4pPr marL="1828800" marR="0" lvl="3" indent="-342900" algn="l" rtl="0">
              <a:lnSpc>
                <a:spcPct val="115000"/>
              </a:lnSpc>
              <a:spcBef>
                <a:spcPts val="1600"/>
              </a:spcBef>
              <a:spcAft>
                <a:spcPts val="0"/>
              </a:spcAft>
              <a:buClr>
                <a:schemeClr val="dk2"/>
              </a:buClr>
              <a:buSzPts val="1800"/>
              <a:buFont typeface="Roboto"/>
              <a:buChar char="●"/>
              <a:defRPr sz="1800" b="0" i="0" u="none" strike="noStrike" cap="none">
                <a:solidFill>
                  <a:schemeClr val="dk2"/>
                </a:solidFill>
                <a:latin typeface="Roboto"/>
                <a:ea typeface="Roboto"/>
                <a:cs typeface="Roboto"/>
                <a:sym typeface="Roboto"/>
              </a:defRPr>
            </a:lvl4pPr>
            <a:lvl5pPr marL="2286000" marR="0" lvl="4" indent="-342900" algn="l" rtl="0">
              <a:lnSpc>
                <a:spcPct val="115000"/>
              </a:lnSpc>
              <a:spcBef>
                <a:spcPts val="1600"/>
              </a:spcBef>
              <a:spcAft>
                <a:spcPts val="0"/>
              </a:spcAft>
              <a:buClr>
                <a:schemeClr val="dk2"/>
              </a:buClr>
              <a:buSzPts val="1800"/>
              <a:buFont typeface="Roboto"/>
              <a:buChar char="○"/>
              <a:defRPr sz="1800" b="0" i="0" u="none" strike="noStrike" cap="none">
                <a:solidFill>
                  <a:schemeClr val="dk2"/>
                </a:solidFill>
                <a:latin typeface="Roboto"/>
                <a:ea typeface="Roboto"/>
                <a:cs typeface="Roboto"/>
                <a:sym typeface="Roboto"/>
              </a:defRPr>
            </a:lvl5pPr>
            <a:lvl6pPr marL="2743200" marR="0" lvl="5" indent="-342900" algn="l" rtl="0">
              <a:lnSpc>
                <a:spcPct val="115000"/>
              </a:lnSpc>
              <a:spcBef>
                <a:spcPts val="1600"/>
              </a:spcBef>
              <a:spcAft>
                <a:spcPts val="0"/>
              </a:spcAft>
              <a:buClr>
                <a:schemeClr val="dk2"/>
              </a:buClr>
              <a:buSzPts val="1800"/>
              <a:buFont typeface="Roboto"/>
              <a:buChar char="■"/>
              <a:defRPr sz="1800" b="0" i="0" u="none" strike="noStrike" cap="none">
                <a:solidFill>
                  <a:schemeClr val="dk2"/>
                </a:solidFill>
                <a:latin typeface="Roboto"/>
                <a:ea typeface="Roboto"/>
                <a:cs typeface="Roboto"/>
                <a:sym typeface="Roboto"/>
              </a:defRPr>
            </a:lvl6pPr>
            <a:lvl7pPr marL="3200400" marR="0" lvl="6" indent="-317500" algn="l" rtl="0">
              <a:lnSpc>
                <a:spcPct val="115000"/>
              </a:lnSpc>
              <a:spcBef>
                <a:spcPts val="1600"/>
              </a:spcBef>
              <a:spcAft>
                <a:spcPts val="0"/>
              </a:spcAft>
              <a:buClr>
                <a:schemeClr val="dk2"/>
              </a:buClr>
              <a:buSzPts val="1400"/>
              <a:buFont typeface="Roboto"/>
              <a:buChar char="●"/>
              <a:defRPr sz="1400" b="0" i="0" u="none" strike="noStrike" cap="none">
                <a:solidFill>
                  <a:schemeClr val="dk2"/>
                </a:solidFill>
                <a:latin typeface="Roboto"/>
                <a:ea typeface="Roboto"/>
                <a:cs typeface="Roboto"/>
                <a:sym typeface="Roboto"/>
              </a:defRPr>
            </a:lvl7pPr>
            <a:lvl8pPr marL="3657600" marR="0" lvl="7" indent="-317500" algn="l" rtl="0">
              <a:lnSpc>
                <a:spcPct val="115000"/>
              </a:lnSpc>
              <a:spcBef>
                <a:spcPts val="1600"/>
              </a:spcBef>
              <a:spcAft>
                <a:spcPts val="0"/>
              </a:spcAft>
              <a:buClr>
                <a:schemeClr val="dk2"/>
              </a:buClr>
              <a:buSzPts val="1400"/>
              <a:buFont typeface="Roboto"/>
              <a:buChar char="○"/>
              <a:defRPr sz="1400" b="0" i="0" u="none" strike="noStrike" cap="none">
                <a:solidFill>
                  <a:schemeClr val="dk2"/>
                </a:solidFill>
                <a:latin typeface="Roboto"/>
                <a:ea typeface="Roboto"/>
                <a:cs typeface="Roboto"/>
                <a:sym typeface="Roboto"/>
              </a:defRPr>
            </a:lvl8pPr>
            <a:lvl9pPr marL="4114800" marR="0" lvl="8" indent="-317500" algn="l" rtl="0">
              <a:lnSpc>
                <a:spcPct val="115000"/>
              </a:lnSpc>
              <a:spcBef>
                <a:spcPts val="1600"/>
              </a:spcBef>
              <a:spcAft>
                <a:spcPts val="1600"/>
              </a:spcAft>
              <a:buClr>
                <a:schemeClr val="dk2"/>
              </a:buClr>
              <a:buSzPts val="1400"/>
              <a:buFont typeface="Roboto"/>
              <a:buChar char="■"/>
              <a:defRPr sz="1400" b="0" i="0" u="none" strike="noStrike" cap="none">
                <a:solidFill>
                  <a:schemeClr val="dk2"/>
                </a:solidFill>
                <a:latin typeface="Roboto"/>
                <a:ea typeface="Roboto"/>
                <a:cs typeface="Roboto"/>
                <a:sym typeface="Roboto"/>
              </a:defRPr>
            </a:lvl9pPr>
          </a:lstStyle>
          <a:p>
            <a:endParaRPr/>
          </a:p>
        </p:txBody>
      </p:sp>
      <p:sp>
        <p:nvSpPr>
          <p:cNvPr id="8" name="Google Shape;8;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55" name="Google Shape;55;p1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pic>
        <p:nvPicPr>
          <p:cNvPr id="56" name="Google Shape;56;p13"/>
          <p:cNvPicPr preferRelativeResize="0"/>
          <p:nvPr/>
        </p:nvPicPr>
        <p:blipFill>
          <a:blip r:embed="rId3">
            <a:alphaModFix/>
          </a:blip>
          <a:stretch>
            <a:fillRect/>
          </a:stretch>
        </p:blipFill>
        <p:spPr>
          <a:xfrm>
            <a:off x="0" y="0"/>
            <a:ext cx="9144000" cy="5143500"/>
          </a:xfrm>
          <a:prstGeom prst="rect">
            <a:avLst/>
          </a:prstGeom>
          <a:noFill/>
          <a:ln>
            <a:noFill/>
          </a:ln>
        </p:spPr>
      </p:pic>
      <p:sp>
        <p:nvSpPr>
          <p:cNvPr id="58" name="Google Shape;58;p13"/>
          <p:cNvSpPr txBox="1"/>
          <p:nvPr/>
        </p:nvSpPr>
        <p:spPr>
          <a:xfrm>
            <a:off x="4298250" y="3083300"/>
            <a:ext cx="3309000" cy="1108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3000" dirty="0">
                <a:solidFill>
                  <a:schemeClr val="lt1"/>
                </a:solidFill>
                <a:latin typeface="Roboto"/>
                <a:ea typeface="Roboto"/>
                <a:cs typeface="Roboto"/>
                <a:sym typeface="Roboto"/>
              </a:rPr>
              <a:t>Presentation by:</a:t>
            </a:r>
            <a:endParaRPr sz="3000" dirty="0">
              <a:solidFill>
                <a:schemeClr val="lt1"/>
              </a:solidFill>
              <a:latin typeface="Roboto"/>
              <a:ea typeface="Roboto"/>
              <a:cs typeface="Roboto"/>
              <a:sym typeface="Roboto"/>
            </a:endParaRPr>
          </a:p>
          <a:p>
            <a:pPr marL="0" lvl="0" indent="0" algn="l" rtl="0">
              <a:spcBef>
                <a:spcPts val="0"/>
              </a:spcBef>
              <a:spcAft>
                <a:spcPts val="0"/>
              </a:spcAft>
              <a:buNone/>
            </a:pPr>
            <a:r>
              <a:rPr lang="en" sz="3000" dirty="0">
                <a:solidFill>
                  <a:schemeClr val="lt1"/>
                </a:solidFill>
                <a:latin typeface="Roboto"/>
                <a:ea typeface="Roboto"/>
                <a:cs typeface="Roboto"/>
                <a:sym typeface="Roboto"/>
              </a:rPr>
              <a:t>Celena Larkey</a:t>
            </a:r>
            <a:endParaRPr sz="3000" dirty="0">
              <a:solidFill>
                <a:schemeClr val="lt1"/>
              </a:solidFill>
              <a:latin typeface="Roboto"/>
              <a:ea typeface="Roboto"/>
              <a:cs typeface="Roboto"/>
              <a:sym typeface="Roboto"/>
            </a:endParaRPr>
          </a:p>
        </p:txBody>
      </p:sp>
      <p:sp>
        <p:nvSpPr>
          <p:cNvPr id="59" name="Google Shape;59;p13"/>
          <p:cNvSpPr txBox="1"/>
          <p:nvPr/>
        </p:nvSpPr>
        <p:spPr>
          <a:xfrm>
            <a:off x="1779450" y="181179"/>
            <a:ext cx="5827800" cy="141574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4000" b="1" dirty="0">
                <a:solidFill>
                  <a:srgbClr val="FFFFFF"/>
                </a:solidFill>
                <a:latin typeface="Roboto"/>
                <a:ea typeface="Roboto"/>
                <a:cs typeface="Roboto"/>
                <a:sym typeface="Roboto"/>
              </a:rPr>
              <a:t>Balancing the Science &amp; Art of Teaching Reading</a:t>
            </a:r>
            <a:endParaRPr sz="4000" b="1" dirty="0">
              <a:solidFill>
                <a:srgbClr val="FFFFFF"/>
              </a:solidFill>
              <a:latin typeface="Roboto"/>
              <a:ea typeface="Roboto"/>
              <a:cs typeface="Roboto"/>
              <a:sym typeface="Roboto"/>
            </a:endParaRPr>
          </a:p>
        </p:txBody>
      </p:sp>
      <p:pic>
        <p:nvPicPr>
          <p:cNvPr id="8" name="Picture 7">
            <a:extLst>
              <a:ext uri="{FF2B5EF4-FFF2-40B4-BE49-F238E27FC236}">
                <a16:creationId xmlns:a16="http://schemas.microsoft.com/office/drawing/2014/main" id="{6B71BEFC-2BAD-4B5F-99A6-AEBF5BDA30F6}"/>
              </a:ext>
            </a:extLst>
          </p:cNvPr>
          <p:cNvPicPr>
            <a:picLocks noChangeAspect="1"/>
          </p:cNvPicPr>
          <p:nvPr/>
        </p:nvPicPr>
        <p:blipFill>
          <a:blip r:embed="rId4"/>
          <a:stretch>
            <a:fillRect/>
          </a:stretch>
        </p:blipFill>
        <p:spPr>
          <a:xfrm>
            <a:off x="2537049" y="1462750"/>
            <a:ext cx="1710201" cy="286231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g9f39ddc1a6_0_17"/>
          <p:cNvSpPr txBox="1">
            <a:spLocks noGrp="1"/>
          </p:cNvSpPr>
          <p:nvPr>
            <p:ph type="body" idx="1"/>
          </p:nvPr>
        </p:nvSpPr>
        <p:spPr>
          <a:xfrm>
            <a:off x="6227550" y="2825475"/>
            <a:ext cx="2817600" cy="14154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SzPts val="1600"/>
              <a:buNone/>
            </a:pPr>
            <a:r>
              <a:rPr lang="en" sz="2000" dirty="0" err="1"/>
              <a:t>Celena</a:t>
            </a:r>
            <a:r>
              <a:rPr lang="en" sz="2000" dirty="0"/>
              <a:t> </a:t>
            </a:r>
            <a:r>
              <a:rPr lang="en" sz="2000" dirty="0" err="1"/>
              <a:t>Larkey</a:t>
            </a:r>
            <a:endParaRPr sz="2000" dirty="0"/>
          </a:p>
          <a:p>
            <a:pPr marL="0" lvl="0" indent="0" algn="ctr" rtl="0">
              <a:lnSpc>
                <a:spcPct val="115000"/>
              </a:lnSpc>
              <a:spcBef>
                <a:spcPts val="0"/>
              </a:spcBef>
              <a:spcAft>
                <a:spcPts val="0"/>
              </a:spcAft>
              <a:buSzPts val="1600"/>
              <a:buNone/>
            </a:pPr>
            <a:endParaRPr b="0" dirty="0"/>
          </a:p>
          <a:p>
            <a:pPr marL="0" lvl="0" indent="0" algn="ctr" rtl="0">
              <a:lnSpc>
                <a:spcPct val="115000"/>
              </a:lnSpc>
              <a:spcBef>
                <a:spcPts val="0"/>
              </a:spcBef>
              <a:spcAft>
                <a:spcPts val="0"/>
              </a:spcAft>
              <a:buSzPts val="1600"/>
              <a:buNone/>
            </a:pPr>
            <a:r>
              <a:rPr lang="en" b="0" dirty="0"/>
              <a:t>Crafted Literacy Collective LLC</a:t>
            </a:r>
            <a:endParaRPr b="0" dirty="0"/>
          </a:p>
        </p:txBody>
      </p:sp>
      <p:sp>
        <p:nvSpPr>
          <p:cNvPr id="171" name="Google Shape;171;g9f39ddc1a6_0_17"/>
          <p:cNvSpPr/>
          <p:nvPr/>
        </p:nvSpPr>
        <p:spPr>
          <a:xfrm>
            <a:off x="7024225" y="4443700"/>
            <a:ext cx="2020800" cy="5727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6" name="Picture 5">
            <a:extLst>
              <a:ext uri="{FF2B5EF4-FFF2-40B4-BE49-F238E27FC236}">
                <a16:creationId xmlns:a16="http://schemas.microsoft.com/office/drawing/2014/main" id="{5759542E-F3CA-5849-A4EE-2798DD2B0342}"/>
              </a:ext>
            </a:extLst>
          </p:cNvPr>
          <p:cNvPicPr>
            <a:picLocks noChangeAspect="1"/>
          </p:cNvPicPr>
          <p:nvPr/>
        </p:nvPicPr>
        <p:blipFill>
          <a:blip r:embed="rId3"/>
          <a:stretch>
            <a:fillRect/>
          </a:stretch>
        </p:blipFill>
        <p:spPr>
          <a:xfrm>
            <a:off x="6652330" y="481504"/>
            <a:ext cx="1363910" cy="228273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gd9d7770ed6_0_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3600"/>
              <a:buNone/>
            </a:pPr>
            <a:r>
              <a:rPr lang="en"/>
              <a:t>Thank you for attending!</a:t>
            </a:r>
            <a:endParaRPr/>
          </a:p>
        </p:txBody>
      </p:sp>
      <p:sp>
        <p:nvSpPr>
          <p:cNvPr id="177" name="Google Shape;177;gd9d7770ed6_0_0"/>
          <p:cNvSpPr txBox="1">
            <a:spLocks noGrp="1"/>
          </p:cNvSpPr>
          <p:nvPr>
            <p:ph type="body" idx="1"/>
          </p:nvPr>
        </p:nvSpPr>
        <p:spPr>
          <a:xfrm>
            <a:off x="311700" y="1152475"/>
            <a:ext cx="8520600" cy="1233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2400"/>
              <a:buNone/>
            </a:pPr>
            <a:r>
              <a:rPr lang="en"/>
              <a:t>Please complete the short feedback survey on the screen.</a:t>
            </a:r>
            <a:endParaRPr/>
          </a:p>
          <a:p>
            <a:pPr marL="0" lvl="0" indent="0" algn="l" rtl="0">
              <a:lnSpc>
                <a:spcPct val="115000"/>
              </a:lnSpc>
              <a:spcBef>
                <a:spcPts val="0"/>
              </a:spcBef>
              <a:spcAft>
                <a:spcPts val="0"/>
              </a:spcAft>
              <a:buSzPts val="2400"/>
              <a:buNone/>
            </a:pPr>
            <a:endParaRPr/>
          </a:p>
          <a:p>
            <a:pPr marL="0" lvl="0" indent="0" algn="l" rtl="0">
              <a:lnSpc>
                <a:spcPct val="115000"/>
              </a:lnSpc>
              <a:spcBef>
                <a:spcPts val="0"/>
              </a:spcBef>
              <a:spcAft>
                <a:spcPts val="0"/>
              </a:spcAft>
              <a:buSzPts val="2400"/>
              <a:buNone/>
            </a:pPr>
            <a:r>
              <a:rPr lang="en"/>
              <a:t>Don’t forget to download your PGP Certificate from the webcast toolbar. </a:t>
            </a:r>
            <a:endParaRPr/>
          </a:p>
        </p:txBody>
      </p:sp>
      <p:pic>
        <p:nvPicPr>
          <p:cNvPr id="178" name="Google Shape;178;gd9d7770ed6_0_0"/>
          <p:cNvPicPr preferRelativeResize="0"/>
          <p:nvPr/>
        </p:nvPicPr>
        <p:blipFill rotWithShape="1">
          <a:blip r:embed="rId3">
            <a:alphaModFix/>
          </a:blip>
          <a:srcRect/>
          <a:stretch/>
        </p:blipFill>
        <p:spPr>
          <a:xfrm>
            <a:off x="3168925" y="3118950"/>
            <a:ext cx="3676650" cy="1000125"/>
          </a:xfrm>
          <a:prstGeom prst="rect">
            <a:avLst/>
          </a:prstGeom>
          <a:noFill/>
          <a:ln>
            <a:noFill/>
          </a:ln>
        </p:spPr>
      </p:pic>
      <p:sp>
        <p:nvSpPr>
          <p:cNvPr id="179" name="Google Shape;179;gd9d7770ed6_0_0"/>
          <p:cNvSpPr/>
          <p:nvPr/>
        </p:nvSpPr>
        <p:spPr>
          <a:xfrm>
            <a:off x="5928525" y="3195200"/>
            <a:ext cx="786900" cy="832500"/>
          </a:xfrm>
          <a:prstGeom prst="rect">
            <a:avLst/>
          </a:prstGeom>
          <a:noFill/>
          <a:ln w="76200" cap="flat" cmpd="sng">
            <a:solidFill>
              <a:srgbClr val="FFFF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highlight>
                <a:schemeClr val="lt1"/>
              </a:highlight>
              <a:latin typeface="Arial"/>
              <a:ea typeface="Arial"/>
              <a:cs typeface="Arial"/>
              <a:sym typeface="Arial"/>
            </a:endParaRPr>
          </a:p>
        </p:txBody>
      </p:sp>
      <p:sp>
        <p:nvSpPr>
          <p:cNvPr id="180" name="Google Shape;180;gd9d7770ed6_0_0"/>
          <p:cNvSpPr/>
          <p:nvPr/>
        </p:nvSpPr>
        <p:spPr>
          <a:xfrm>
            <a:off x="7024225" y="4443700"/>
            <a:ext cx="2020800" cy="5727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2"/>
          <p:cNvSpPr txBox="1">
            <a:spLocks noGrp="1"/>
          </p:cNvSpPr>
          <p:nvPr>
            <p:ph type="title"/>
          </p:nvPr>
        </p:nvSpPr>
        <p:spPr>
          <a:xfrm>
            <a:off x="311700" y="64025"/>
            <a:ext cx="57918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3600"/>
              <a:buNone/>
            </a:pPr>
            <a:r>
              <a:rPr lang="en" sz="4000" dirty="0">
                <a:solidFill>
                  <a:srgbClr val="147B90"/>
                </a:solidFill>
              </a:rPr>
              <a:t>Balancing the Science and Art Of Teaching R</a:t>
            </a:r>
            <a:r>
              <a:rPr lang="en-US" sz="4000" dirty="0">
                <a:solidFill>
                  <a:srgbClr val="147B90"/>
                </a:solidFill>
              </a:rPr>
              <a:t>e</a:t>
            </a:r>
            <a:r>
              <a:rPr lang="en" sz="4000" dirty="0" err="1">
                <a:solidFill>
                  <a:srgbClr val="147B90"/>
                </a:solidFill>
              </a:rPr>
              <a:t>ading</a:t>
            </a:r>
            <a:r>
              <a:rPr lang="en" sz="4000" dirty="0">
                <a:solidFill>
                  <a:srgbClr val="147B90"/>
                </a:solidFill>
              </a:rPr>
              <a:t> </a:t>
            </a:r>
            <a:endParaRPr sz="4000" dirty="0">
              <a:solidFill>
                <a:srgbClr val="147B90"/>
              </a:solidFill>
            </a:endParaRPr>
          </a:p>
        </p:txBody>
      </p:sp>
      <p:sp>
        <p:nvSpPr>
          <p:cNvPr id="68" name="Google Shape;68;p2"/>
          <p:cNvSpPr txBox="1">
            <a:spLocks noGrp="1"/>
          </p:cNvSpPr>
          <p:nvPr>
            <p:ph type="body" idx="1"/>
          </p:nvPr>
        </p:nvSpPr>
        <p:spPr>
          <a:xfrm>
            <a:off x="1181125" y="2363050"/>
            <a:ext cx="4373400" cy="1566000"/>
          </a:xfrm>
          <a:prstGeom prst="rect">
            <a:avLst/>
          </a:prstGeom>
          <a:noFill/>
          <a:ln>
            <a:noFill/>
          </a:ln>
        </p:spPr>
        <p:txBody>
          <a:bodyPr spcFirstLastPara="1" wrap="square" lIns="91425" tIns="91425" rIns="91425" bIns="91425" anchor="t" anchorCtr="0">
            <a:noAutofit/>
          </a:bodyPr>
          <a:lstStyle/>
          <a:p>
            <a:pPr marL="0" lvl="0" indent="0" algn="r" rtl="0">
              <a:lnSpc>
                <a:spcPct val="90000"/>
              </a:lnSpc>
              <a:spcBef>
                <a:spcPts val="0"/>
              </a:spcBef>
              <a:spcAft>
                <a:spcPts val="0"/>
              </a:spcAft>
              <a:buNone/>
            </a:pPr>
            <a:r>
              <a:rPr lang="en" sz="3200" dirty="0" err="1">
                <a:solidFill>
                  <a:schemeClr val="dk1"/>
                </a:solidFill>
              </a:rPr>
              <a:t>Celena</a:t>
            </a:r>
            <a:r>
              <a:rPr lang="en" sz="3200" dirty="0">
                <a:solidFill>
                  <a:schemeClr val="dk1"/>
                </a:solidFill>
              </a:rPr>
              <a:t> </a:t>
            </a:r>
            <a:r>
              <a:rPr lang="en" sz="3200" dirty="0" err="1">
                <a:solidFill>
                  <a:schemeClr val="dk1"/>
                </a:solidFill>
              </a:rPr>
              <a:t>Larkey</a:t>
            </a:r>
            <a:endParaRPr sz="3200" dirty="0">
              <a:solidFill>
                <a:schemeClr val="dk1"/>
              </a:solidFill>
            </a:endParaRPr>
          </a:p>
          <a:p>
            <a:pPr marL="0" lvl="0" indent="0" algn="r" rtl="0">
              <a:lnSpc>
                <a:spcPct val="90000"/>
              </a:lnSpc>
              <a:spcBef>
                <a:spcPts val="0"/>
              </a:spcBef>
              <a:spcAft>
                <a:spcPts val="0"/>
              </a:spcAft>
              <a:buNone/>
            </a:pPr>
            <a:r>
              <a:rPr lang="en" sz="1800" dirty="0">
                <a:solidFill>
                  <a:schemeClr val="dk1"/>
                </a:solidFill>
              </a:rPr>
              <a:t>Founder, Crafted Literacy Collective LLC</a:t>
            </a:r>
            <a:endParaRPr sz="1800" dirty="0">
              <a:solidFill>
                <a:schemeClr val="dk1"/>
              </a:solidFill>
            </a:endParaRPr>
          </a:p>
          <a:p>
            <a:pPr marL="0" lvl="0" indent="0" algn="r" rtl="0">
              <a:lnSpc>
                <a:spcPct val="90000"/>
              </a:lnSpc>
              <a:spcBef>
                <a:spcPts val="0"/>
              </a:spcBef>
              <a:spcAft>
                <a:spcPts val="0"/>
              </a:spcAft>
              <a:buNone/>
            </a:pPr>
            <a:r>
              <a:rPr lang="en-US" sz="1800" dirty="0">
                <a:solidFill>
                  <a:schemeClr val="dk1"/>
                </a:solidFill>
              </a:rPr>
              <a:t>c</a:t>
            </a:r>
            <a:r>
              <a:rPr lang="en" sz="1800" dirty="0" err="1">
                <a:solidFill>
                  <a:schemeClr val="dk1"/>
                </a:solidFill>
              </a:rPr>
              <a:t>raftedliteracycollective@gmail.com</a:t>
            </a:r>
            <a:endParaRPr sz="1800" dirty="0">
              <a:solidFill>
                <a:schemeClr val="dk1"/>
              </a:solidFill>
            </a:endParaRPr>
          </a:p>
          <a:p>
            <a:pPr marL="0" lvl="0" indent="0" algn="l" rtl="0">
              <a:lnSpc>
                <a:spcPct val="115000"/>
              </a:lnSpc>
              <a:spcBef>
                <a:spcPts val="0"/>
              </a:spcBef>
              <a:spcAft>
                <a:spcPts val="1600"/>
              </a:spcAft>
              <a:buSzPts val="2400"/>
              <a:buNone/>
            </a:pPr>
            <a:endParaRPr dirty="0"/>
          </a:p>
        </p:txBody>
      </p:sp>
      <p:sp>
        <p:nvSpPr>
          <p:cNvPr id="69" name="Google Shape;69;p2"/>
          <p:cNvSpPr/>
          <p:nvPr/>
        </p:nvSpPr>
        <p:spPr>
          <a:xfrm>
            <a:off x="7024225" y="4443700"/>
            <a:ext cx="2020800" cy="5727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 name="Picture 2">
            <a:extLst>
              <a:ext uri="{FF2B5EF4-FFF2-40B4-BE49-F238E27FC236}">
                <a16:creationId xmlns:a16="http://schemas.microsoft.com/office/drawing/2014/main" id="{A541EFC5-B867-C94D-A34D-FB7827605BEE}"/>
              </a:ext>
            </a:extLst>
          </p:cNvPr>
          <p:cNvPicPr>
            <a:picLocks noChangeAspect="1"/>
          </p:cNvPicPr>
          <p:nvPr/>
        </p:nvPicPr>
        <p:blipFill>
          <a:blip r:embed="rId3"/>
          <a:stretch>
            <a:fillRect/>
          </a:stretch>
        </p:blipFill>
        <p:spPr>
          <a:xfrm>
            <a:off x="6386049" y="350376"/>
            <a:ext cx="2037989" cy="341092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65660-5489-524E-95FF-2A7F108460DF}"/>
              </a:ext>
            </a:extLst>
          </p:cNvPr>
          <p:cNvSpPr>
            <a:spLocks noGrp="1"/>
          </p:cNvSpPr>
          <p:nvPr>
            <p:ph type="title"/>
          </p:nvPr>
        </p:nvSpPr>
        <p:spPr>
          <a:xfrm>
            <a:off x="311700" y="288275"/>
            <a:ext cx="8520600" cy="572700"/>
          </a:xfrm>
        </p:spPr>
        <p:txBody>
          <a:bodyPr/>
          <a:lstStyle/>
          <a:p>
            <a:r>
              <a:rPr lang="en-US" dirty="0"/>
              <a:t>Now Read This: </a:t>
            </a:r>
          </a:p>
        </p:txBody>
      </p:sp>
      <p:sp>
        <p:nvSpPr>
          <p:cNvPr id="3" name="Content Placeholder 2">
            <a:extLst>
              <a:ext uri="{FF2B5EF4-FFF2-40B4-BE49-F238E27FC236}">
                <a16:creationId xmlns:a16="http://schemas.microsoft.com/office/drawing/2014/main" id="{BEABAFC1-4E68-AB4E-B803-4D55EB39AF02}"/>
              </a:ext>
            </a:extLst>
          </p:cNvPr>
          <p:cNvSpPr>
            <a:spLocks noGrp="1"/>
          </p:cNvSpPr>
          <p:nvPr>
            <p:ph idx="1"/>
          </p:nvPr>
        </p:nvSpPr>
        <p:spPr>
          <a:xfrm>
            <a:off x="0" y="863550"/>
            <a:ext cx="8520600" cy="3416400"/>
          </a:xfrm>
        </p:spPr>
        <p:txBody>
          <a:bodyPr>
            <a:normAutofit lnSpcReduction="10000"/>
          </a:bodyPr>
          <a:lstStyle/>
          <a:p>
            <a:r>
              <a:rPr lang="en-US" dirty="0"/>
              <a:t> </a:t>
            </a:r>
            <a:r>
              <a:rPr lang="ar-AE" dirty="0"/>
              <a:t>يَقْرَأُ</a:t>
            </a:r>
          </a:p>
          <a:p>
            <a:r>
              <a:rPr lang="en-US" dirty="0"/>
              <a:t> </a:t>
            </a:r>
            <a:r>
              <a:rPr lang="en-US" dirty="0" err="1"/>
              <a:t>ler</a:t>
            </a:r>
            <a:endParaRPr lang="en-US" dirty="0"/>
          </a:p>
          <a:p>
            <a:r>
              <a:rPr lang="en-US" dirty="0"/>
              <a:t> </a:t>
            </a:r>
            <a:r>
              <a:rPr lang="ja-JP" altLang="en-US"/>
              <a:t>阅读</a:t>
            </a:r>
          </a:p>
          <a:p>
            <a:r>
              <a:rPr lang="en-US" dirty="0"/>
              <a:t> </a:t>
            </a:r>
            <a:r>
              <a:rPr lang="en-US" dirty="0" err="1"/>
              <a:t>čitati</a:t>
            </a:r>
            <a:endParaRPr lang="en-US" dirty="0"/>
          </a:p>
          <a:p>
            <a:r>
              <a:rPr lang="en-US" dirty="0"/>
              <a:t> </a:t>
            </a:r>
            <a:r>
              <a:rPr lang="en-US" dirty="0" err="1"/>
              <a:t>číst</a:t>
            </a:r>
            <a:endParaRPr lang="en-US" dirty="0"/>
          </a:p>
          <a:p>
            <a:r>
              <a:rPr lang="en-US" dirty="0"/>
              <a:t> </a:t>
            </a:r>
            <a:r>
              <a:rPr lang="en-US" dirty="0" err="1"/>
              <a:t>læse</a:t>
            </a:r>
            <a:endParaRPr lang="en-US" dirty="0"/>
          </a:p>
          <a:p>
            <a:r>
              <a:rPr lang="en-US" dirty="0"/>
              <a:t>Lezen</a:t>
            </a:r>
          </a:p>
          <a:p>
            <a:r>
              <a:rPr lang="en-US" dirty="0"/>
              <a:t>read</a:t>
            </a:r>
          </a:p>
          <a:p>
            <a:pPr marL="76200" indent="0">
              <a:buNone/>
            </a:pPr>
            <a:endParaRPr lang="en-US" sz="900" dirty="0"/>
          </a:p>
        </p:txBody>
      </p:sp>
      <p:sp>
        <p:nvSpPr>
          <p:cNvPr id="4" name="Rectangle 3">
            <a:extLst>
              <a:ext uri="{FF2B5EF4-FFF2-40B4-BE49-F238E27FC236}">
                <a16:creationId xmlns:a16="http://schemas.microsoft.com/office/drawing/2014/main" id="{C1814C36-E3D4-4649-8A20-AC9D9ABD5F5F}"/>
              </a:ext>
            </a:extLst>
          </p:cNvPr>
          <p:cNvSpPr/>
          <p:nvPr/>
        </p:nvSpPr>
        <p:spPr>
          <a:xfrm>
            <a:off x="3543300" y="4429125"/>
            <a:ext cx="2305050" cy="628650"/>
          </a:xfrm>
          <a:prstGeom prst="rect">
            <a:avLst/>
          </a:prstGeom>
          <a:solidFill>
            <a:srgbClr val="0A0F44"/>
          </a:solidFill>
          <a:ln>
            <a:solidFill>
              <a:srgbClr val="0A0F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45166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65660-5489-524E-95FF-2A7F108460DF}"/>
              </a:ext>
            </a:extLst>
          </p:cNvPr>
          <p:cNvSpPr>
            <a:spLocks noGrp="1"/>
          </p:cNvSpPr>
          <p:nvPr>
            <p:ph type="title"/>
          </p:nvPr>
        </p:nvSpPr>
        <p:spPr>
          <a:xfrm>
            <a:off x="311700" y="288275"/>
            <a:ext cx="8520600" cy="572700"/>
          </a:xfrm>
        </p:spPr>
        <p:txBody>
          <a:bodyPr/>
          <a:lstStyle/>
          <a:p>
            <a:r>
              <a:rPr lang="en-US" dirty="0"/>
              <a:t>What Constitutes Reading? </a:t>
            </a:r>
          </a:p>
        </p:txBody>
      </p:sp>
      <p:sp>
        <p:nvSpPr>
          <p:cNvPr id="3" name="Content Placeholder 2">
            <a:extLst>
              <a:ext uri="{FF2B5EF4-FFF2-40B4-BE49-F238E27FC236}">
                <a16:creationId xmlns:a16="http://schemas.microsoft.com/office/drawing/2014/main" id="{BEABAFC1-4E68-AB4E-B803-4D55EB39AF02}"/>
              </a:ext>
            </a:extLst>
          </p:cNvPr>
          <p:cNvSpPr>
            <a:spLocks noGrp="1"/>
          </p:cNvSpPr>
          <p:nvPr>
            <p:ph idx="1"/>
          </p:nvPr>
        </p:nvSpPr>
        <p:spPr>
          <a:xfrm>
            <a:off x="0" y="863550"/>
            <a:ext cx="8520600" cy="3416400"/>
          </a:xfrm>
        </p:spPr>
        <p:txBody>
          <a:bodyPr>
            <a:normAutofit fontScale="92500"/>
          </a:bodyPr>
          <a:lstStyle/>
          <a:p>
            <a:r>
              <a:rPr lang="en-US" sz="1200" dirty="0"/>
              <a:t>A: Reading is decoding and understanding written text. Decoding requires translating the symbols of writing systems (including braille) into the spoken words they represent. Understanding is determined by the purposes for reading, the context, the nature of the text, and the readers’ strategies and knowledge. </a:t>
            </a:r>
          </a:p>
          <a:p>
            <a:endParaRPr lang="en-US" sz="900" dirty="0"/>
          </a:p>
          <a:p>
            <a:r>
              <a:rPr lang="en-US" sz="1200" dirty="0"/>
              <a:t>B: Reading is decoding and understanding text for particular reader purposes. Readers decode written text by translating text to speech, and translating directly to meaning. To understand written text, readers engage in constructive processes to make text meaningful, which is the end goal or product. </a:t>
            </a:r>
          </a:p>
          <a:p>
            <a:endParaRPr lang="en-US" sz="900" dirty="0"/>
          </a:p>
          <a:p>
            <a:endParaRPr lang="en-US" sz="900" dirty="0"/>
          </a:p>
          <a:p>
            <a:r>
              <a:rPr lang="en-US" sz="1200" dirty="0"/>
              <a:t>C: Reading is the process of deriving meaning from text. For the majority of readers, this process involves decoding written text. Some individuals require adaptations such as braille or </a:t>
            </a:r>
            <a:r>
              <a:rPr lang="en-US" sz="1200" dirty="0" err="1"/>
              <a:t>auditorization</a:t>
            </a:r>
            <a:r>
              <a:rPr lang="en-US" sz="1200" dirty="0"/>
              <a:t> to support the decoding process. Understanding text is determined by the purposes for reading, the context, the nature of the text, and the readers’ strategies and knowledge. </a:t>
            </a:r>
          </a:p>
          <a:p>
            <a:pPr marL="76200" indent="0">
              <a:buNone/>
            </a:pPr>
            <a:endParaRPr lang="en-US" sz="900" dirty="0"/>
          </a:p>
          <a:p>
            <a:endParaRPr lang="en-US" sz="900" dirty="0"/>
          </a:p>
          <a:p>
            <a:endParaRPr lang="en-US" sz="900" dirty="0"/>
          </a:p>
          <a:p>
            <a:endParaRPr lang="en-US" sz="900" dirty="0"/>
          </a:p>
          <a:p>
            <a:endParaRPr lang="en-US" sz="900" dirty="0"/>
          </a:p>
          <a:p>
            <a:pPr marL="76200" indent="0">
              <a:buNone/>
            </a:pPr>
            <a:r>
              <a:rPr lang="en-US" sz="900" dirty="0"/>
              <a:t>Cline, F., Johnstone, C., &amp; King, T. (2006). Focus group reactions to three definitions of reading (as originally developed in support of NARAP goal 1). Minneapolis, MN: National Accessible Reading Assessment Projects. Available on the World Wide Web at </a:t>
            </a:r>
            <a:r>
              <a:rPr lang="en-US" sz="900" dirty="0" err="1"/>
              <a:t>www.narap.info</a:t>
            </a:r>
            <a:r>
              <a:rPr lang="en-US" sz="900" dirty="0"/>
              <a:t>.</a:t>
            </a:r>
          </a:p>
        </p:txBody>
      </p:sp>
      <p:sp>
        <p:nvSpPr>
          <p:cNvPr id="4" name="Rectangle 3">
            <a:extLst>
              <a:ext uri="{FF2B5EF4-FFF2-40B4-BE49-F238E27FC236}">
                <a16:creationId xmlns:a16="http://schemas.microsoft.com/office/drawing/2014/main" id="{6716AE54-7192-4ACB-AE2E-9B696A5CC23F}"/>
              </a:ext>
            </a:extLst>
          </p:cNvPr>
          <p:cNvSpPr/>
          <p:nvPr/>
        </p:nvSpPr>
        <p:spPr>
          <a:xfrm>
            <a:off x="3543300" y="4429125"/>
            <a:ext cx="2305050" cy="628650"/>
          </a:xfrm>
          <a:prstGeom prst="rect">
            <a:avLst/>
          </a:prstGeom>
          <a:solidFill>
            <a:srgbClr val="0A0F44"/>
          </a:solidFill>
          <a:ln>
            <a:solidFill>
              <a:srgbClr val="0A0F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6805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gb3e5da9f11_0_106"/>
          <p:cNvSpPr txBox="1">
            <a:spLocks noGrp="1"/>
          </p:cNvSpPr>
          <p:nvPr>
            <p:ph type="title"/>
          </p:nvPr>
        </p:nvSpPr>
        <p:spPr>
          <a:xfrm>
            <a:off x="167650" y="158500"/>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3600"/>
              <a:buNone/>
            </a:pPr>
            <a:r>
              <a:rPr lang="en-US" sz="3500" dirty="0"/>
              <a:t>Four Approaches of Teaching Reading...</a:t>
            </a:r>
            <a:endParaRPr sz="3500" dirty="0"/>
          </a:p>
        </p:txBody>
      </p:sp>
      <p:sp>
        <p:nvSpPr>
          <p:cNvPr id="104" name="Google Shape;104;gb3e5da9f11_0_106"/>
          <p:cNvSpPr txBox="1">
            <a:spLocks noGrp="1"/>
          </p:cNvSpPr>
          <p:nvPr>
            <p:ph type="body" idx="1"/>
          </p:nvPr>
        </p:nvSpPr>
        <p:spPr>
          <a:xfrm>
            <a:off x="345225" y="863550"/>
            <a:ext cx="8688600" cy="3416400"/>
          </a:xfrm>
          <a:prstGeom prst="rect">
            <a:avLst/>
          </a:prstGeom>
          <a:noFill/>
          <a:ln>
            <a:noFill/>
          </a:ln>
        </p:spPr>
        <p:txBody>
          <a:bodyPr spcFirstLastPara="1" wrap="square" lIns="91425" tIns="91425" rIns="91425" bIns="91425" anchor="t" anchorCtr="0">
            <a:noAutofit/>
          </a:bodyPr>
          <a:lstStyle/>
          <a:p>
            <a:r>
              <a:rPr lang="en-US" dirty="0"/>
              <a:t>Phonics</a:t>
            </a:r>
          </a:p>
          <a:p>
            <a:pPr marL="76200" indent="0">
              <a:buNone/>
            </a:pPr>
            <a:endParaRPr lang="en-US" dirty="0"/>
          </a:p>
          <a:p>
            <a:r>
              <a:rPr lang="en-US" dirty="0"/>
              <a:t>Whole-word approach</a:t>
            </a:r>
          </a:p>
          <a:p>
            <a:pPr marL="76200" indent="0">
              <a:buNone/>
            </a:pPr>
            <a:r>
              <a:rPr lang="en-US" dirty="0"/>
              <a:t> </a:t>
            </a:r>
          </a:p>
          <a:p>
            <a:r>
              <a:rPr lang="en-US" dirty="0"/>
              <a:t>Language Experience </a:t>
            </a:r>
          </a:p>
          <a:p>
            <a:pPr marL="76200" indent="0">
              <a:buNone/>
            </a:pPr>
            <a:endParaRPr lang="en-US" dirty="0"/>
          </a:p>
          <a:p>
            <a:r>
              <a:rPr lang="en-US" dirty="0"/>
              <a:t>Context Support </a:t>
            </a:r>
          </a:p>
          <a:p>
            <a:pPr marL="0" lvl="0" indent="0" algn="l" rtl="0">
              <a:lnSpc>
                <a:spcPct val="115000"/>
              </a:lnSpc>
              <a:spcBef>
                <a:spcPts val="0"/>
              </a:spcBef>
              <a:spcAft>
                <a:spcPts val="0"/>
              </a:spcAft>
              <a:buSzPts val="2400"/>
              <a:buNone/>
            </a:pPr>
            <a:endParaRPr dirty="0"/>
          </a:p>
        </p:txBody>
      </p:sp>
      <p:sp>
        <p:nvSpPr>
          <p:cNvPr id="105" name="Google Shape;105;gb3e5da9f11_0_106"/>
          <p:cNvSpPr/>
          <p:nvPr/>
        </p:nvSpPr>
        <p:spPr>
          <a:xfrm>
            <a:off x="7024225" y="4443700"/>
            <a:ext cx="2020800" cy="5727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44022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gb3e5da9f11_0_106"/>
          <p:cNvSpPr txBox="1">
            <a:spLocks noGrp="1"/>
          </p:cNvSpPr>
          <p:nvPr>
            <p:ph type="title"/>
          </p:nvPr>
        </p:nvSpPr>
        <p:spPr>
          <a:xfrm>
            <a:off x="167650" y="158500"/>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3600"/>
              <a:buNone/>
            </a:pPr>
            <a:r>
              <a:rPr lang="en-US" sz="2800" dirty="0"/>
              <a:t>There is One Right Way? Is there One Right Way?</a:t>
            </a:r>
            <a:r>
              <a:rPr lang="en-US" sz="3500" dirty="0"/>
              <a:t> </a:t>
            </a:r>
            <a:endParaRPr sz="3500" dirty="0"/>
          </a:p>
        </p:txBody>
      </p:sp>
      <p:sp>
        <p:nvSpPr>
          <p:cNvPr id="104" name="Google Shape;104;gb3e5da9f11_0_106"/>
          <p:cNvSpPr txBox="1">
            <a:spLocks noGrp="1"/>
          </p:cNvSpPr>
          <p:nvPr>
            <p:ph type="body" idx="1"/>
          </p:nvPr>
        </p:nvSpPr>
        <p:spPr>
          <a:xfrm>
            <a:off x="167651" y="731200"/>
            <a:ext cx="8866174" cy="354875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2400"/>
              <a:buNone/>
            </a:pPr>
            <a:r>
              <a:rPr lang="en-US" dirty="0"/>
              <a:t>There is </a:t>
            </a:r>
            <a:r>
              <a:rPr lang="en-US" b="1" i="1" dirty="0"/>
              <a:t>a</a:t>
            </a:r>
            <a:r>
              <a:rPr lang="en-US" i="1" dirty="0"/>
              <a:t> </a:t>
            </a:r>
            <a:r>
              <a:rPr lang="en-US" dirty="0"/>
              <a:t>system to how written English (and other) language is both decoded and encoded.</a:t>
            </a:r>
          </a:p>
          <a:p>
            <a:pPr marL="0" lvl="0" indent="0" algn="l" rtl="0">
              <a:lnSpc>
                <a:spcPct val="115000"/>
              </a:lnSpc>
              <a:spcBef>
                <a:spcPts val="0"/>
              </a:spcBef>
              <a:spcAft>
                <a:spcPts val="0"/>
              </a:spcAft>
              <a:buSzPts val="2400"/>
              <a:buNone/>
            </a:pPr>
            <a:endParaRPr lang="en-US" dirty="0"/>
          </a:p>
          <a:p>
            <a:pPr marL="0" lvl="0" indent="0" algn="l" rtl="0">
              <a:lnSpc>
                <a:spcPct val="115000"/>
              </a:lnSpc>
              <a:spcBef>
                <a:spcPts val="0"/>
              </a:spcBef>
              <a:spcAft>
                <a:spcPts val="0"/>
              </a:spcAft>
              <a:buSzPts val="2400"/>
              <a:buNone/>
            </a:pPr>
            <a:r>
              <a:rPr lang="en-US" dirty="0"/>
              <a:t>The </a:t>
            </a:r>
            <a:r>
              <a:rPr lang="en-US" i="1" dirty="0"/>
              <a:t>science </a:t>
            </a:r>
            <a:r>
              <a:rPr lang="en-US" dirty="0"/>
              <a:t>behind the learning of this system is largely unchanged since the inception of written language.</a:t>
            </a:r>
          </a:p>
          <a:p>
            <a:pPr marL="0" lvl="0" indent="0" algn="l" rtl="0">
              <a:lnSpc>
                <a:spcPct val="115000"/>
              </a:lnSpc>
              <a:spcBef>
                <a:spcPts val="0"/>
              </a:spcBef>
              <a:spcAft>
                <a:spcPts val="0"/>
              </a:spcAft>
              <a:buSzPts val="2400"/>
              <a:buNone/>
            </a:pPr>
            <a:endParaRPr lang="en-US" dirty="0"/>
          </a:p>
          <a:p>
            <a:pPr marL="0" lvl="0" indent="0" algn="l" rtl="0">
              <a:lnSpc>
                <a:spcPct val="115000"/>
              </a:lnSpc>
              <a:spcBef>
                <a:spcPts val="0"/>
              </a:spcBef>
              <a:spcAft>
                <a:spcPts val="0"/>
              </a:spcAft>
              <a:buSzPts val="2400"/>
              <a:buNone/>
            </a:pPr>
            <a:r>
              <a:rPr lang="en-US" dirty="0"/>
              <a:t>The </a:t>
            </a:r>
            <a:r>
              <a:rPr lang="en-US" i="1" dirty="0"/>
              <a:t>art </a:t>
            </a:r>
            <a:r>
              <a:rPr lang="en-US" dirty="0"/>
              <a:t>humans bring to this learning has shifted and changed over time.</a:t>
            </a:r>
            <a:endParaRPr dirty="0"/>
          </a:p>
        </p:txBody>
      </p:sp>
      <p:sp>
        <p:nvSpPr>
          <p:cNvPr id="105" name="Google Shape;105;gb3e5da9f11_0_106"/>
          <p:cNvSpPr/>
          <p:nvPr/>
        </p:nvSpPr>
        <p:spPr>
          <a:xfrm>
            <a:off x="7024225" y="4443700"/>
            <a:ext cx="2020800" cy="5727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31083672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4"/>
          <p:cNvSpPr txBox="1">
            <a:spLocks noGrp="1"/>
          </p:cNvSpPr>
          <p:nvPr>
            <p:ph type="title"/>
          </p:nvPr>
        </p:nvSpPr>
        <p:spPr>
          <a:xfrm>
            <a:off x="311700" y="64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3600"/>
              <a:buNone/>
            </a:pPr>
            <a:r>
              <a:rPr lang="en" dirty="0"/>
              <a:t>The Science of Reading</a:t>
            </a:r>
            <a:endParaRPr dirty="0"/>
          </a:p>
        </p:txBody>
      </p:sp>
      <p:sp>
        <p:nvSpPr>
          <p:cNvPr id="90" name="Google Shape;90;p4"/>
          <p:cNvSpPr txBox="1">
            <a:spLocks noGrp="1"/>
          </p:cNvSpPr>
          <p:nvPr>
            <p:ph type="body" idx="1"/>
          </p:nvPr>
        </p:nvSpPr>
        <p:spPr>
          <a:xfrm>
            <a:off x="311700" y="771475"/>
            <a:ext cx="8520600" cy="3416400"/>
          </a:xfrm>
          <a:prstGeom prst="rect">
            <a:avLst/>
          </a:prstGeom>
          <a:noFill/>
          <a:ln>
            <a:noFill/>
          </a:ln>
        </p:spPr>
        <p:txBody>
          <a:bodyPr spcFirstLastPara="1" wrap="square" lIns="91425" tIns="91425" rIns="91425" bIns="91425" anchor="t" anchorCtr="0">
            <a:noAutofit/>
          </a:bodyPr>
          <a:lstStyle/>
          <a:p>
            <a:r>
              <a:rPr lang="en-US" sz="1400" b="1" dirty="0"/>
              <a:t>Letters and sounds:</a:t>
            </a:r>
            <a:r>
              <a:rPr lang="en-US" sz="1400" dirty="0"/>
              <a:t> Letter-sound knowledge is essential for both phonic decoding and sight-word learning. </a:t>
            </a:r>
          </a:p>
          <a:p>
            <a:r>
              <a:rPr lang="en-US" sz="1400" b="1" dirty="0"/>
              <a:t>Phonic decoding:</a:t>
            </a:r>
            <a:r>
              <a:rPr lang="en-US" sz="1400" dirty="0"/>
              <a:t> Early phonological awareness skills enable the development of letter-sound knowledge and should be targeted for direct instruction through first grade. Advanced phonological awareness skills should continue to be assessed and practiced through third grade to ensure that a solid orthographic lexicon is established. </a:t>
            </a:r>
          </a:p>
          <a:p>
            <a:r>
              <a:rPr lang="en-US" sz="1400" b="1" dirty="0"/>
              <a:t>Orthographic mapping:</a:t>
            </a:r>
            <a:r>
              <a:rPr lang="en-US" sz="1400" dirty="0"/>
              <a:t> Understanding orthographic mapping allows for teachers to support students who struggle to read. Orthographic mapping is the process that occurs when unfamiliar words become automatic sight words. The research on orthographic mapping explains how students develop this vast sight word bank for accurate and automatic word retrieval and also why students with reading problems struggle to develop this skill.</a:t>
            </a:r>
          </a:p>
          <a:p>
            <a:pPr marL="0" lvl="0" indent="0" algn="l" rtl="0">
              <a:lnSpc>
                <a:spcPct val="115000"/>
              </a:lnSpc>
              <a:spcBef>
                <a:spcPts val="0"/>
              </a:spcBef>
              <a:spcAft>
                <a:spcPts val="1600"/>
              </a:spcAft>
              <a:buSzPts val="2400"/>
              <a:buNone/>
            </a:pPr>
            <a:endParaRPr dirty="0"/>
          </a:p>
        </p:txBody>
      </p:sp>
      <p:sp>
        <p:nvSpPr>
          <p:cNvPr id="91" name="Google Shape;91;p4"/>
          <p:cNvSpPr/>
          <p:nvPr/>
        </p:nvSpPr>
        <p:spPr>
          <a:xfrm>
            <a:off x="7024225" y="4443700"/>
            <a:ext cx="2020800" cy="5727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g10ad7f58387_0_0"/>
          <p:cNvSpPr txBox="1">
            <a:spLocks noGrp="1"/>
          </p:cNvSpPr>
          <p:nvPr>
            <p:ph type="title"/>
          </p:nvPr>
        </p:nvSpPr>
        <p:spPr>
          <a:xfrm>
            <a:off x="311700" y="64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3600"/>
              <a:buNone/>
            </a:pPr>
            <a:r>
              <a:rPr lang="en-US" dirty="0"/>
              <a:t>The Art of Teaching Reading</a:t>
            </a:r>
            <a:endParaRPr dirty="0"/>
          </a:p>
        </p:txBody>
      </p:sp>
      <p:sp>
        <p:nvSpPr>
          <p:cNvPr id="97" name="Google Shape;97;g10ad7f58387_0_0"/>
          <p:cNvSpPr txBox="1">
            <a:spLocks noGrp="1"/>
          </p:cNvSpPr>
          <p:nvPr>
            <p:ph type="body" idx="1"/>
          </p:nvPr>
        </p:nvSpPr>
        <p:spPr>
          <a:xfrm>
            <a:off x="311700" y="771475"/>
            <a:ext cx="8520600" cy="34164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600"/>
              </a:spcAft>
              <a:buSzPts val="2400"/>
              <a:buNone/>
            </a:pPr>
            <a:r>
              <a:rPr lang="en-US" dirty="0"/>
              <a:t>Whole Language Practices</a:t>
            </a:r>
          </a:p>
          <a:p>
            <a:pPr marL="0" lvl="0" indent="0" algn="l" rtl="0">
              <a:lnSpc>
                <a:spcPct val="115000"/>
              </a:lnSpc>
              <a:spcBef>
                <a:spcPts val="0"/>
              </a:spcBef>
              <a:spcAft>
                <a:spcPts val="1600"/>
              </a:spcAft>
              <a:buSzPts val="2400"/>
              <a:buNone/>
            </a:pPr>
            <a:endParaRPr lang="en-US" dirty="0"/>
          </a:p>
          <a:p>
            <a:pPr marL="0" lvl="0" indent="0" algn="l" rtl="0">
              <a:lnSpc>
                <a:spcPct val="115000"/>
              </a:lnSpc>
              <a:spcBef>
                <a:spcPts val="0"/>
              </a:spcBef>
              <a:spcAft>
                <a:spcPts val="1600"/>
              </a:spcAft>
              <a:buSzPts val="2400"/>
              <a:buNone/>
            </a:pPr>
            <a:r>
              <a:rPr lang="en-US" dirty="0"/>
              <a:t>Components of Literacy Instruction</a:t>
            </a:r>
          </a:p>
          <a:p>
            <a:pPr marL="0" lvl="0" indent="0" algn="l" rtl="0">
              <a:lnSpc>
                <a:spcPct val="115000"/>
              </a:lnSpc>
              <a:spcBef>
                <a:spcPts val="0"/>
              </a:spcBef>
              <a:spcAft>
                <a:spcPts val="1600"/>
              </a:spcAft>
              <a:buSzPts val="2400"/>
              <a:buNone/>
            </a:pPr>
            <a:endParaRPr lang="en-US" dirty="0"/>
          </a:p>
          <a:p>
            <a:pPr marL="0" lvl="0" indent="0" algn="l" rtl="0">
              <a:lnSpc>
                <a:spcPct val="115000"/>
              </a:lnSpc>
              <a:spcBef>
                <a:spcPts val="0"/>
              </a:spcBef>
              <a:spcAft>
                <a:spcPts val="1600"/>
              </a:spcAft>
              <a:buSzPts val="2400"/>
              <a:buNone/>
            </a:pPr>
            <a:r>
              <a:rPr lang="en-US" dirty="0"/>
              <a:t>Conditions of Learning</a:t>
            </a:r>
          </a:p>
        </p:txBody>
      </p:sp>
      <p:sp>
        <p:nvSpPr>
          <p:cNvPr id="98" name="Google Shape;98;g10ad7f58387_0_0"/>
          <p:cNvSpPr/>
          <p:nvPr/>
        </p:nvSpPr>
        <p:spPr>
          <a:xfrm>
            <a:off x="7024225" y="4443700"/>
            <a:ext cx="2020800" cy="5727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g10ad7f58387_0_0"/>
          <p:cNvSpPr txBox="1">
            <a:spLocks noGrp="1"/>
          </p:cNvSpPr>
          <p:nvPr>
            <p:ph type="title"/>
          </p:nvPr>
        </p:nvSpPr>
        <p:spPr>
          <a:xfrm>
            <a:off x="311700" y="64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3600"/>
              <a:buNone/>
            </a:pPr>
            <a:r>
              <a:rPr lang="en-US" dirty="0"/>
              <a:t>Finding Balance, Choosing Balance</a:t>
            </a:r>
            <a:endParaRPr dirty="0"/>
          </a:p>
        </p:txBody>
      </p:sp>
      <p:sp>
        <p:nvSpPr>
          <p:cNvPr id="97" name="Google Shape;97;g10ad7f58387_0_0"/>
          <p:cNvSpPr txBox="1">
            <a:spLocks noGrp="1"/>
          </p:cNvSpPr>
          <p:nvPr>
            <p:ph type="body" idx="1"/>
          </p:nvPr>
        </p:nvSpPr>
        <p:spPr>
          <a:xfrm>
            <a:off x="311700" y="771475"/>
            <a:ext cx="8520600" cy="3416400"/>
          </a:xfrm>
          <a:prstGeom prst="rect">
            <a:avLst/>
          </a:prstGeom>
          <a:noFill/>
          <a:ln>
            <a:noFill/>
          </a:ln>
        </p:spPr>
        <p:txBody>
          <a:bodyPr spcFirstLastPara="1" wrap="square" lIns="91425" tIns="91425" rIns="91425" bIns="91425" anchor="t" anchorCtr="0">
            <a:noAutofit/>
          </a:bodyPr>
          <a:lstStyle/>
          <a:p>
            <a:pPr marL="342900" indent="-342900">
              <a:spcAft>
                <a:spcPts val="1600"/>
              </a:spcAft>
            </a:pPr>
            <a:r>
              <a:rPr lang="en-US" sz="2000" dirty="0"/>
              <a:t>Methods work best when employed by informed teacher decision makers</a:t>
            </a:r>
          </a:p>
          <a:p>
            <a:pPr marL="342900" indent="-342900">
              <a:spcAft>
                <a:spcPts val="1600"/>
              </a:spcAft>
            </a:pPr>
            <a:r>
              <a:rPr lang="en-US" sz="2000" dirty="0"/>
              <a:t>Children are at the center of our instructional practices - Systems and methods deserve to be studied so they can be arranged and taught by informed professionals – that means us.</a:t>
            </a:r>
          </a:p>
          <a:p>
            <a:pPr marL="342900" indent="-342900">
              <a:spcAft>
                <a:spcPts val="1600"/>
              </a:spcAft>
            </a:pPr>
            <a:r>
              <a:rPr lang="en-US" sz="2000" dirty="0"/>
              <a:t>Teaching children to read and growing readers are not opposite aims </a:t>
            </a:r>
          </a:p>
        </p:txBody>
      </p:sp>
      <p:sp>
        <p:nvSpPr>
          <p:cNvPr id="98" name="Google Shape;98;g10ad7f58387_0_0"/>
          <p:cNvSpPr/>
          <p:nvPr/>
        </p:nvSpPr>
        <p:spPr>
          <a:xfrm>
            <a:off x="7024225" y="4443700"/>
            <a:ext cx="2020800" cy="5727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3289223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build="p"/>
    </p:bldLst>
  </p:timing>
</p:sld>
</file>

<file path=ppt/theme/theme1.xml><?xml version="1.0" encoding="utf-8"?>
<a:theme xmlns:a="http://schemas.openxmlformats.org/drawingml/2006/main" name="Simple Light">
  <a:themeElements>
    <a:clrScheme name="Simple Light">
      <a:dk1>
        <a:srgbClr val="001733"/>
      </a:dk1>
      <a:lt1>
        <a:srgbClr val="FFFFFF"/>
      </a:lt1>
      <a:dk2>
        <a:srgbClr val="001733"/>
      </a:dk2>
      <a:lt2>
        <a:srgbClr val="EEEEEE"/>
      </a:lt2>
      <a:accent1>
        <a:srgbClr val="169444"/>
      </a:accent1>
      <a:accent2>
        <a:srgbClr val="FF8F01"/>
      </a:accent2>
      <a:accent3>
        <a:srgbClr val="ABD81A"/>
      </a:accent3>
      <a:accent4>
        <a:srgbClr val="C6121E"/>
      </a:accent4>
      <a:accent5>
        <a:srgbClr val="167A91"/>
      </a:accent5>
      <a:accent6>
        <a:srgbClr val="000000"/>
      </a:accent6>
      <a:hlink>
        <a:srgbClr val="0000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616</Words>
  <Application>Microsoft Office PowerPoint</Application>
  <PresentationFormat>On-screen Show (16:9)</PresentationFormat>
  <Paragraphs>65</Paragraphs>
  <Slides>11</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Roboto</vt:lpstr>
      <vt:lpstr>Arial</vt:lpstr>
      <vt:lpstr>Arvo</vt:lpstr>
      <vt:lpstr>Simple Light</vt:lpstr>
      <vt:lpstr>PowerPoint Presentation</vt:lpstr>
      <vt:lpstr>Balancing the Science and Art Of Teaching Reading </vt:lpstr>
      <vt:lpstr>Now Read This: </vt:lpstr>
      <vt:lpstr>What Constitutes Reading? </vt:lpstr>
      <vt:lpstr>Four Approaches of Teaching Reading...</vt:lpstr>
      <vt:lpstr>There is One Right Way? Is there One Right Way? </vt:lpstr>
      <vt:lpstr>The Science of Reading</vt:lpstr>
      <vt:lpstr>The Art of Teaching Reading</vt:lpstr>
      <vt:lpstr>Finding Balance, Choosing Balance</vt:lpstr>
      <vt:lpstr>PowerPoint Presentation</vt:lpstr>
      <vt:lpstr>Thank you for attending!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Martie Hoofer</cp:lastModifiedBy>
  <cp:revision>2</cp:revision>
  <dcterms:modified xsi:type="dcterms:W3CDTF">2022-04-04T11:25:26Z</dcterms:modified>
</cp:coreProperties>
</file>