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5"/>
  </p:notesMasterIdLst>
  <p:sldIdLst>
    <p:sldId id="269"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Arvo" panose="020B0604020202020204" charset="0"/>
      <p:regular r:id="rId16"/>
      <p:bold r:id="rId17"/>
      <p:italic r:id="rId18"/>
      <p:boldItalic r:id="rId19"/>
    </p:embeddedFont>
    <p:embeddedFont>
      <p:font typeface="Merriweather" panose="00000500000000000000" pitchFamily="2" charset="0"/>
      <p:regular r:id="rId20"/>
      <p:bold r:id="rId21"/>
      <p:italic r:id="rId22"/>
      <p:boldItalic r:id="rId23"/>
    </p:embeddedFon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1A0309-2D01-4EFC-953E-03AB8B840332}">
  <a:tblStyle styleId="{AB1A0309-2D01-4EFC-953E-03AB8B840332}"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06" autoAdjust="0"/>
  </p:normalViewPr>
  <p:slideViewPr>
    <p:cSldViewPr snapToGrid="0">
      <p:cViewPr varScale="1">
        <p:scale>
          <a:sx n="81" d="100"/>
          <a:sy n="81" d="100"/>
        </p:scale>
        <p:origin x="682"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forms.gle/h1rHumi7FdGsuhc2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ites.google.com/evsck12.com/idoestemcertifiedschoolsdigit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n.gov/doe/students/stem-school-certificatio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in.gov/doe/files/STEM-Certified-Schools-List-for-website.pdf"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in.gov/doe/students/stem-school-certificatio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in.gov/doe/files/STEM-Certified-Schools-List-for-website.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0da617b0f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0da617b0f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US" sz="1100" dirty="0">
                <a:solidFill>
                  <a:schemeClr val="dk1"/>
                </a:solidFill>
              </a:rPr>
              <a:t>SS is the STEM leg of </a:t>
            </a:r>
            <a:r>
              <a:rPr lang="en-US" sz="1100" dirty="0" err="1">
                <a:solidFill>
                  <a:schemeClr val="dk1"/>
                </a:solidFill>
              </a:rPr>
              <a:t>KInL</a:t>
            </a:r>
            <a:r>
              <a:rPr lang="en-US" sz="1100" dirty="0">
                <a:solidFill>
                  <a:schemeClr val="dk1"/>
                </a:solidFill>
              </a:rPr>
              <a:t>. SS is a STEM-centric community of practice committed to fostering the delivery of data-informed services, including high-quality professional development, resources, and support for STEM-focused districts, programs, and organizations in an endeavor to produce a combined impact greater than the sum of separate STEM efforts.</a:t>
            </a:r>
          </a:p>
          <a:p>
            <a:pPr marL="0" lvl="0" indent="0" algn="l" rtl="0">
              <a:lnSpc>
                <a:spcPct val="115000"/>
              </a:lnSpc>
              <a:spcBef>
                <a:spcPts val="0"/>
              </a:spcBef>
              <a:spcAft>
                <a:spcPts val="0"/>
              </a:spcAft>
              <a:buSzPts val="1100"/>
              <a:buNone/>
            </a:pPr>
            <a:r>
              <a:rPr lang="en-US" sz="1100" dirty="0">
                <a:solidFill>
                  <a:schemeClr val="dk1"/>
                </a:solidFill>
              </a:rPr>
              <a:t>STEM Synergy is a result of numerous partnerships over the years and is the latest iteration of the Indiana STEM Ecosystem. </a:t>
            </a:r>
          </a:p>
          <a:p>
            <a:pPr marL="0" lvl="0" indent="0" algn="l" rtl="0">
              <a:lnSpc>
                <a:spcPct val="115000"/>
              </a:lnSpc>
              <a:spcBef>
                <a:spcPts val="0"/>
              </a:spcBef>
              <a:spcAft>
                <a:spcPts val="0"/>
              </a:spcAft>
              <a:buSzPts val="1100"/>
              <a:buNone/>
            </a:pPr>
            <a:endParaRPr lang="en-US" sz="1100" dirty="0">
              <a:solidFill>
                <a:schemeClr val="dk1"/>
              </a:solidFill>
            </a:endParaRPr>
          </a:p>
          <a:p>
            <a:pPr marL="0" lvl="0" indent="0" algn="l" rtl="0">
              <a:lnSpc>
                <a:spcPct val="115000"/>
              </a:lnSpc>
              <a:spcBef>
                <a:spcPts val="0"/>
              </a:spcBef>
              <a:spcAft>
                <a:spcPts val="0"/>
              </a:spcAft>
              <a:buSzPts val="1100"/>
              <a:buNone/>
            </a:pPr>
            <a:r>
              <a:rPr lang="en-US" sz="1100" dirty="0">
                <a:solidFill>
                  <a:schemeClr val="dk1"/>
                </a:solidFill>
              </a:rPr>
              <a:t>Today we will be having a casual conversation with a few representatives from schools that have gone through this process and been successfully awarded.</a:t>
            </a:r>
            <a:endParaRPr lang="en-US" sz="1200"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2bd26c13a0_0_3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g12bd26c13a0_0_3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200">
                <a:solidFill>
                  <a:schemeClr val="dk1"/>
                </a:solidFill>
                <a:highlight>
                  <a:schemeClr val="lt1"/>
                </a:highlight>
              </a:rPr>
              <a:t>Short form needs assessment - </a:t>
            </a:r>
            <a:r>
              <a:rPr lang="en" sz="1200" u="sng">
                <a:solidFill>
                  <a:schemeClr val="hlink"/>
                </a:solidFill>
                <a:highlight>
                  <a:schemeClr val="lt1"/>
                </a:highlight>
                <a:hlinkClick r:id="rId3"/>
              </a:rPr>
              <a:t>https://forms.gle/h1rHumi7FdGsuhc2A</a:t>
            </a:r>
            <a:endParaRPr sz="1200">
              <a:solidFill>
                <a:schemeClr val="dk1"/>
              </a:solidFill>
              <a:highlight>
                <a:schemeClr val="lt1"/>
              </a:highlight>
            </a:endParaRPr>
          </a:p>
          <a:p>
            <a:pPr marL="0" lvl="0" indent="0" algn="l" rtl="0">
              <a:lnSpc>
                <a:spcPct val="115000"/>
              </a:lnSpc>
              <a:spcBef>
                <a:spcPts val="1500"/>
              </a:spcBef>
              <a:spcAft>
                <a:spcPts val="0"/>
              </a:spcAft>
              <a:buSzPts val="1100"/>
              <a:buNone/>
            </a:pPr>
            <a:endParaRPr sz="1200">
              <a:solidFill>
                <a:schemeClr val="dk1"/>
              </a:solidFill>
              <a:highlight>
                <a:schemeClr val="lt1"/>
              </a:highlight>
            </a:endParaRPr>
          </a:p>
          <a:p>
            <a:pPr marL="0" lvl="0" indent="0" algn="l" rtl="0">
              <a:lnSpc>
                <a:spcPct val="115000"/>
              </a:lnSpc>
              <a:spcBef>
                <a:spcPts val="1500"/>
              </a:spcBef>
              <a:spcAft>
                <a:spcPts val="0"/>
              </a:spcAft>
              <a:buSzPts val="1100"/>
              <a:buNone/>
            </a:pPr>
            <a:endParaRPr sz="1200">
              <a:solidFill>
                <a:schemeClr val="dk1"/>
              </a:solidFill>
              <a:highlight>
                <a:schemeClr val="lt1"/>
              </a:highlight>
            </a:endParaRPr>
          </a:p>
          <a:p>
            <a:pPr marL="0" lvl="0" indent="0" algn="l" rtl="0">
              <a:lnSpc>
                <a:spcPct val="115000"/>
              </a:lnSpc>
              <a:spcBef>
                <a:spcPts val="1500"/>
              </a:spcBef>
              <a:spcAft>
                <a:spcPts val="1500"/>
              </a:spcAft>
              <a:buSzPts val="1100"/>
              <a:buNone/>
            </a:pPr>
            <a:endParaRPr sz="1200">
              <a:solidFill>
                <a:schemeClr val="dk1"/>
              </a:solidFill>
              <a:highlight>
                <a:schemeClr val="lt1"/>
              </a:high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365ffb5e45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g1365ffb5e45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200">
                <a:solidFill>
                  <a:schemeClr val="dk1"/>
                </a:solidFill>
                <a:highlight>
                  <a:schemeClr val="lt1"/>
                </a:highlight>
              </a:rPr>
              <a:t>Ready to dive in and prep for application? Join us for the Bootcamp!</a:t>
            </a:r>
            <a:endParaRPr sz="1200">
              <a:solidFill>
                <a:schemeClr val="dk1"/>
              </a:solidFill>
              <a:highlight>
                <a:schemeClr val="lt1"/>
              </a:highlight>
            </a:endParaRPr>
          </a:p>
          <a:p>
            <a:pPr marL="0" lvl="0" indent="0" algn="l" rtl="0">
              <a:lnSpc>
                <a:spcPct val="115000"/>
              </a:lnSpc>
              <a:spcBef>
                <a:spcPts val="1500"/>
              </a:spcBef>
              <a:spcAft>
                <a:spcPts val="0"/>
              </a:spcAft>
              <a:buSzPts val="1100"/>
              <a:buNone/>
            </a:pPr>
            <a:r>
              <a:rPr lang="en" sz="1200">
                <a:solidFill>
                  <a:schemeClr val="dk1"/>
                </a:solidFill>
                <a:highlight>
                  <a:schemeClr val="lt1"/>
                </a:highlight>
              </a:rPr>
              <a:t>Learn from schools that are certified! Assess your needs and gaps, create a plan of action to get you to the finish line!</a:t>
            </a:r>
            <a:endParaRPr sz="1200">
              <a:solidFill>
                <a:schemeClr val="dk1"/>
              </a:solidFill>
              <a:highlight>
                <a:schemeClr val="lt1"/>
              </a:highlight>
            </a:endParaRPr>
          </a:p>
          <a:p>
            <a:pPr marL="0" lvl="0" indent="0" algn="l" rtl="0">
              <a:lnSpc>
                <a:spcPct val="115000"/>
              </a:lnSpc>
              <a:spcBef>
                <a:spcPts val="1500"/>
              </a:spcBef>
              <a:spcAft>
                <a:spcPts val="1500"/>
              </a:spcAft>
              <a:buSzPts val="1100"/>
              <a:buNone/>
            </a:pPr>
            <a:r>
              <a:rPr lang="en" sz="1200">
                <a:solidFill>
                  <a:schemeClr val="dk1"/>
                </a:solidFill>
                <a:highlight>
                  <a:schemeClr val="lt1"/>
                </a:highlight>
              </a:rPr>
              <a:t>https://keepindianalearning.org/conferences-summits/stem-synergy-summer-bootcamp/</a:t>
            </a:r>
            <a:endParaRPr sz="1200">
              <a:solidFill>
                <a:schemeClr val="dk1"/>
              </a:solidFill>
              <a:highlight>
                <a:schemeClr val="lt1"/>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8e33180a0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8e33180a0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rgbClr val="001733"/>
                </a:solidFill>
                <a:latin typeface="Roboto"/>
                <a:ea typeface="Roboto"/>
                <a:cs typeface="Roboto"/>
                <a:sym typeface="Roboto"/>
              </a:rPr>
              <a:t>As always, feel free to reach out with questions. </a:t>
            </a:r>
            <a:endParaRPr sz="1400">
              <a:solidFill>
                <a:srgbClr val="00173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400">
              <a:solidFill>
                <a:srgbClr val="00173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400">
                <a:solidFill>
                  <a:srgbClr val="001733"/>
                </a:solidFill>
                <a:latin typeface="Roboto"/>
                <a:ea typeface="Roboto"/>
                <a:cs typeface="Roboto"/>
                <a:sym typeface="Roboto"/>
              </a:rPr>
              <a:t>Need More Individualized Support? Reach out! </a:t>
            </a:r>
            <a:endParaRPr sz="1400">
              <a:solidFill>
                <a:srgbClr val="00173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rgbClr val="001733"/>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19480f36ea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119480f36ea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Make this the last slide in your presentation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365ffb5e4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g1365ffb5e4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rPr>
              <a:t>Over a 17 yrs serving at all levels in Indiana education</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Technology education and PLTW teacher, building administrator, CTE Director, Student Services Director, and Assistant Superintendent.</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Two years at the State level as the Chief of Workforce &amp; STEM Alliances.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Led the charge from the General Assembly in 2017 to develop a 6 year Statewide STEM strategic plan outlining Indiana's objectives for STEM education.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Served across the nation as an educational consultant working toward equitable, high quality STEM for all. Amanda also serves as the Indiana STEM Ecosystem Lead and STEM Synergy Coordinator for CIESC/Keep Indiana Learning.</a:t>
            </a:r>
            <a:endParaRPr>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a:solidFill>
                  <a:srgbClr val="222222"/>
                </a:solidFill>
                <a:highlight>
                  <a:srgbClr val="FFFFFF"/>
                </a:highlight>
              </a:rPr>
              <a:t> </a:t>
            </a:r>
            <a:endParaRPr>
              <a:solidFill>
                <a:srgbClr val="222222"/>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365ffb5e45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1365ffb5e45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500"/>
              </a:spcAft>
              <a:buNone/>
            </a:pPr>
            <a:r>
              <a:rPr lang="en" sz="1350">
                <a:solidFill>
                  <a:schemeClr val="dk1"/>
                </a:solidFill>
                <a:highlight>
                  <a:srgbClr val="FFFFFF"/>
                </a:highlight>
              </a:rPr>
              <a:t>As a reminder…This session is one of many within the Road to STEM Certification Series and is intended to provide “just in time” support for schools that have recently applied to the IDOE for STEM Certification but will also provide future insight for those schools looking to apply in the future. </a:t>
            </a: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0562a2847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10562a2847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222222"/>
                </a:solidFill>
                <a:highlight>
                  <a:srgbClr val="FFFFFF"/>
                </a:highlight>
              </a:rPr>
              <a:t> </a:t>
            </a:r>
            <a:endParaRPr>
              <a:solidFill>
                <a:srgbClr val="222222"/>
              </a:solidFill>
              <a:highlight>
                <a:srgbClr val="FFFFFF"/>
              </a:highlight>
            </a:endParaRPr>
          </a:p>
          <a:p>
            <a:pPr marL="0" lvl="0" indent="0" algn="l" rtl="0">
              <a:lnSpc>
                <a:spcPct val="115000"/>
              </a:lnSpc>
              <a:spcBef>
                <a:spcPts val="0"/>
              </a:spcBef>
              <a:spcAft>
                <a:spcPts val="0"/>
              </a:spcAft>
              <a:buNone/>
            </a:pPr>
            <a:r>
              <a:rPr lang="en" sz="1900">
                <a:solidFill>
                  <a:schemeClr val="dk1"/>
                </a:solidFill>
              </a:rPr>
              <a:t>Ask each to give a little bio/background of their role in STEM cert.</a:t>
            </a:r>
            <a:endParaRPr sz="1900">
              <a:solidFill>
                <a:schemeClr val="dk1"/>
              </a:solidFill>
            </a:endParaRPr>
          </a:p>
          <a:p>
            <a:pPr marL="0" lvl="0" indent="0" algn="l" rtl="0">
              <a:lnSpc>
                <a:spcPct val="115000"/>
              </a:lnSpc>
              <a:spcBef>
                <a:spcPts val="0"/>
              </a:spcBef>
              <a:spcAft>
                <a:spcPts val="0"/>
              </a:spcAft>
              <a:buNone/>
            </a:pPr>
            <a:endParaRPr sz="1900">
              <a:solidFill>
                <a:schemeClr val="dk1"/>
              </a:solidFill>
            </a:endParaRPr>
          </a:p>
          <a:p>
            <a:pPr marL="0" lvl="0" indent="0" algn="l" rtl="0">
              <a:lnSpc>
                <a:spcPct val="115000"/>
              </a:lnSpc>
              <a:spcBef>
                <a:spcPts val="0"/>
              </a:spcBef>
              <a:spcAft>
                <a:spcPts val="0"/>
              </a:spcAft>
              <a:buNone/>
            </a:pPr>
            <a:r>
              <a:rPr lang="en" sz="1900">
                <a:solidFill>
                  <a:schemeClr val="dk1"/>
                </a:solidFill>
              </a:rPr>
              <a:t>https://sites.google.com/tellcity.k12.in.us/idoestemcertifiedschoolsdigita/evidence/partnerships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365ffb5e45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1365ffb5e45_0_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222222"/>
                </a:solidFill>
                <a:highlight>
                  <a:srgbClr val="FFFFFF"/>
                </a:highlight>
              </a:rPr>
              <a:t> </a:t>
            </a:r>
            <a:r>
              <a:rPr lang="en" sz="1900">
                <a:solidFill>
                  <a:schemeClr val="dk1"/>
                </a:solidFill>
              </a:rPr>
              <a:t>Ask each to give a little bio/background of their role in STEM cert.</a:t>
            </a:r>
            <a:endParaRPr sz="19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rgbClr val="222222"/>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u="sng">
                <a:solidFill>
                  <a:schemeClr val="hlink"/>
                </a:solidFill>
                <a:hlinkClick r:id="rId3"/>
              </a:rPr>
              <a:t>https://sites.google.com/evsck12.com/idoestemcertifiedschoolsdigita</a:t>
            </a:r>
            <a:endParaRPr/>
          </a:p>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365ffb5e45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1365ffb5e45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222222"/>
                </a:solidFill>
                <a:highlight>
                  <a:srgbClr val="FFFFFF"/>
                </a:highlight>
              </a:rPr>
              <a:t> </a:t>
            </a:r>
            <a:endParaRPr>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900">
                <a:solidFill>
                  <a:schemeClr val="dk1"/>
                </a:solidFill>
              </a:rPr>
              <a:t>Ask each to give a little bio/background of their role in STEM cert.</a:t>
            </a:r>
            <a:endParaRPr sz="19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365ffb5e45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1365ffb5e45_0_1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222222"/>
                </a:solidFill>
                <a:highlight>
                  <a:srgbClr val="FFFFFF"/>
                </a:highlight>
              </a:rPr>
              <a:t> SAMPLE Questions:</a:t>
            </a:r>
            <a:endParaRPr>
              <a:solidFill>
                <a:srgbClr val="222222"/>
              </a:solidFill>
              <a:highlight>
                <a:srgbClr val="FFFFFF"/>
              </a:highlight>
            </a:endParaRPr>
          </a:p>
          <a:p>
            <a:pPr marL="457200" lvl="0" indent="-301625" algn="l" rtl="0">
              <a:lnSpc>
                <a:spcPct val="115000"/>
              </a:lnSpc>
              <a:spcBef>
                <a:spcPts val="1100"/>
              </a:spcBef>
              <a:spcAft>
                <a:spcPts val="0"/>
              </a:spcAft>
              <a:buClr>
                <a:schemeClr val="dk1"/>
              </a:buClr>
              <a:buSzPts val="1150"/>
              <a:buFont typeface="Roboto"/>
              <a:buChar char="●"/>
            </a:pPr>
            <a:r>
              <a:rPr lang="en" sz="1150">
                <a:solidFill>
                  <a:schemeClr val="dk1"/>
                </a:solidFill>
                <a:highlight>
                  <a:srgbClr val="FFFFFF"/>
                </a:highlight>
                <a:latin typeface="Roboto"/>
                <a:ea typeface="Roboto"/>
                <a:cs typeface="Roboto"/>
                <a:sym typeface="Roboto"/>
              </a:rPr>
              <a:t>Tell me a little about the school and community where you serve.</a:t>
            </a:r>
            <a:endParaRPr sz="1150">
              <a:solidFill>
                <a:schemeClr val="dk1"/>
              </a:solidFill>
              <a:highlight>
                <a:srgbClr val="FFFFFF"/>
              </a:highlight>
              <a:latin typeface="Roboto"/>
              <a:ea typeface="Roboto"/>
              <a:cs typeface="Roboto"/>
              <a:sym typeface="Roboto"/>
            </a:endParaRPr>
          </a:p>
          <a:p>
            <a:pPr marL="914400" lvl="1" indent="-301625" algn="l" rtl="0">
              <a:lnSpc>
                <a:spcPct val="115000"/>
              </a:lnSpc>
              <a:spcBef>
                <a:spcPts val="0"/>
              </a:spcBef>
              <a:spcAft>
                <a:spcPts val="0"/>
              </a:spcAft>
              <a:buClr>
                <a:schemeClr val="dk1"/>
              </a:buClr>
              <a:buSzPts val="1150"/>
              <a:buFont typeface="Roboto"/>
              <a:buChar char="○"/>
            </a:pPr>
            <a:r>
              <a:rPr lang="en" sz="1150">
                <a:solidFill>
                  <a:schemeClr val="dk1"/>
                </a:solidFill>
                <a:highlight>
                  <a:srgbClr val="FFFFFF"/>
                </a:highlight>
                <a:latin typeface="Roboto"/>
                <a:ea typeface="Roboto"/>
                <a:cs typeface="Roboto"/>
                <a:sym typeface="Roboto"/>
              </a:rPr>
              <a:t>School name, location, size, make up</a:t>
            </a:r>
            <a:endParaRPr sz="1150">
              <a:solidFill>
                <a:schemeClr val="dk1"/>
              </a:solidFill>
              <a:highlight>
                <a:srgbClr val="FFFFFF"/>
              </a:highlight>
              <a:latin typeface="Roboto"/>
              <a:ea typeface="Roboto"/>
              <a:cs typeface="Roboto"/>
              <a:sym typeface="Roboto"/>
            </a:endParaRPr>
          </a:p>
          <a:p>
            <a:pPr marL="457200" lvl="0" indent="-301625" algn="l" rtl="0">
              <a:lnSpc>
                <a:spcPct val="115000"/>
              </a:lnSpc>
              <a:spcBef>
                <a:spcPts val="0"/>
              </a:spcBef>
              <a:spcAft>
                <a:spcPts val="0"/>
              </a:spcAft>
              <a:buClr>
                <a:schemeClr val="dk1"/>
              </a:buClr>
              <a:buSzPts val="1150"/>
              <a:buFont typeface="Roboto"/>
              <a:buChar char="●"/>
            </a:pPr>
            <a:r>
              <a:rPr lang="en" sz="1150">
                <a:solidFill>
                  <a:schemeClr val="dk1"/>
                </a:solidFill>
                <a:highlight>
                  <a:srgbClr val="FFFFFF"/>
                </a:highlight>
                <a:latin typeface="Roboto"/>
                <a:ea typeface="Roboto"/>
                <a:cs typeface="Roboto"/>
                <a:sym typeface="Roboto"/>
              </a:rPr>
              <a:t>What role did you play on the team during the certification process?</a:t>
            </a:r>
            <a:endParaRPr sz="1150">
              <a:solidFill>
                <a:schemeClr val="dk1"/>
              </a:solidFill>
              <a:highlight>
                <a:srgbClr val="FFFFFF"/>
              </a:highlight>
              <a:latin typeface="Roboto"/>
              <a:ea typeface="Roboto"/>
              <a:cs typeface="Roboto"/>
              <a:sym typeface="Roboto"/>
            </a:endParaRPr>
          </a:p>
          <a:p>
            <a:pPr marL="457200" lvl="0" indent="-301625" algn="l" rtl="0">
              <a:lnSpc>
                <a:spcPct val="115000"/>
              </a:lnSpc>
              <a:spcBef>
                <a:spcPts val="0"/>
              </a:spcBef>
              <a:spcAft>
                <a:spcPts val="0"/>
              </a:spcAft>
              <a:buClr>
                <a:schemeClr val="dk1"/>
              </a:buClr>
              <a:buSzPts val="1150"/>
              <a:buFont typeface="Roboto"/>
              <a:buChar char="●"/>
            </a:pPr>
            <a:r>
              <a:rPr lang="en" sz="1150">
                <a:solidFill>
                  <a:schemeClr val="dk1"/>
                </a:solidFill>
                <a:highlight>
                  <a:srgbClr val="FFFFFF"/>
                </a:highlight>
                <a:latin typeface="Roboto"/>
                <a:ea typeface="Roboto"/>
                <a:cs typeface="Roboto"/>
                <a:sym typeface="Roboto"/>
              </a:rPr>
              <a:t>When did your school get certified? How long did they work to prepare?</a:t>
            </a:r>
            <a:endParaRPr sz="1150">
              <a:solidFill>
                <a:schemeClr val="dk1"/>
              </a:solidFill>
              <a:highlight>
                <a:srgbClr val="FFFFFF"/>
              </a:highlight>
              <a:latin typeface="Roboto"/>
              <a:ea typeface="Roboto"/>
              <a:cs typeface="Roboto"/>
              <a:sym typeface="Roboto"/>
            </a:endParaRPr>
          </a:p>
          <a:p>
            <a:pPr marL="457200" lvl="0" indent="-301625" algn="l" rtl="0">
              <a:lnSpc>
                <a:spcPct val="115000"/>
              </a:lnSpc>
              <a:spcBef>
                <a:spcPts val="0"/>
              </a:spcBef>
              <a:spcAft>
                <a:spcPts val="0"/>
              </a:spcAft>
              <a:buClr>
                <a:schemeClr val="dk1"/>
              </a:buClr>
              <a:buSzPts val="1150"/>
              <a:buFont typeface="Roboto"/>
              <a:buChar char="●"/>
            </a:pPr>
            <a:r>
              <a:rPr lang="en" sz="1150">
                <a:solidFill>
                  <a:schemeClr val="dk1"/>
                </a:solidFill>
                <a:highlight>
                  <a:srgbClr val="FFFFFF"/>
                </a:highlight>
                <a:latin typeface="Roboto"/>
                <a:ea typeface="Roboto"/>
                <a:cs typeface="Roboto"/>
                <a:sym typeface="Roboto"/>
              </a:rPr>
              <a:t>How did you engage the Board, community, students, guardians and other stakeholders in the process?</a:t>
            </a:r>
            <a:endParaRPr sz="1150">
              <a:solidFill>
                <a:schemeClr val="dk1"/>
              </a:solidFill>
              <a:highlight>
                <a:srgbClr val="FFFFFF"/>
              </a:highlight>
              <a:latin typeface="Roboto"/>
              <a:ea typeface="Roboto"/>
              <a:cs typeface="Roboto"/>
              <a:sym typeface="Roboto"/>
            </a:endParaRPr>
          </a:p>
          <a:p>
            <a:pPr marL="914400" lvl="1" indent="-301625" algn="l" rtl="0">
              <a:lnSpc>
                <a:spcPct val="115000"/>
              </a:lnSpc>
              <a:spcBef>
                <a:spcPts val="0"/>
              </a:spcBef>
              <a:spcAft>
                <a:spcPts val="0"/>
              </a:spcAft>
              <a:buClr>
                <a:schemeClr val="dk1"/>
              </a:buClr>
              <a:buSzPts val="1150"/>
              <a:buFont typeface="Roboto"/>
              <a:buChar char="○"/>
            </a:pPr>
            <a:r>
              <a:rPr lang="en" sz="1150">
                <a:solidFill>
                  <a:schemeClr val="dk1"/>
                </a:solidFill>
                <a:highlight>
                  <a:srgbClr val="FFFFFF"/>
                </a:highlight>
                <a:latin typeface="Roboto"/>
                <a:ea typeface="Roboto"/>
                <a:cs typeface="Roboto"/>
                <a:sym typeface="Roboto"/>
              </a:rPr>
              <a:t>Why was that important?</a:t>
            </a:r>
            <a:endParaRPr sz="1150">
              <a:solidFill>
                <a:schemeClr val="dk1"/>
              </a:solidFill>
              <a:highlight>
                <a:srgbClr val="FFFFFF"/>
              </a:highlight>
              <a:latin typeface="Roboto"/>
              <a:ea typeface="Roboto"/>
              <a:cs typeface="Roboto"/>
              <a:sym typeface="Roboto"/>
            </a:endParaRPr>
          </a:p>
          <a:p>
            <a:pPr marL="914400" lvl="1" indent="-301625" algn="l" rtl="0">
              <a:lnSpc>
                <a:spcPct val="115000"/>
              </a:lnSpc>
              <a:spcBef>
                <a:spcPts val="0"/>
              </a:spcBef>
              <a:spcAft>
                <a:spcPts val="0"/>
              </a:spcAft>
              <a:buClr>
                <a:schemeClr val="dk1"/>
              </a:buClr>
              <a:buSzPts val="1150"/>
              <a:buFont typeface="Roboto"/>
              <a:buChar char="○"/>
            </a:pPr>
            <a:r>
              <a:rPr lang="en" sz="1150">
                <a:solidFill>
                  <a:schemeClr val="dk1"/>
                </a:solidFill>
                <a:highlight>
                  <a:srgbClr val="FFFFFF"/>
                </a:highlight>
                <a:latin typeface="Roboto"/>
                <a:ea typeface="Roboto"/>
                <a:cs typeface="Roboto"/>
                <a:sym typeface="Roboto"/>
              </a:rPr>
              <a:t>How did you get buy in?</a:t>
            </a:r>
            <a:endParaRPr sz="1150">
              <a:solidFill>
                <a:schemeClr val="dk1"/>
              </a:solidFill>
              <a:highlight>
                <a:srgbClr val="FFFFFF"/>
              </a:highlight>
              <a:latin typeface="Roboto"/>
              <a:ea typeface="Roboto"/>
              <a:cs typeface="Roboto"/>
              <a:sym typeface="Roboto"/>
            </a:endParaRPr>
          </a:p>
          <a:p>
            <a:pPr marL="914400" lvl="1" indent="-301625" algn="l" rtl="0">
              <a:lnSpc>
                <a:spcPct val="115000"/>
              </a:lnSpc>
              <a:spcBef>
                <a:spcPts val="0"/>
              </a:spcBef>
              <a:spcAft>
                <a:spcPts val="0"/>
              </a:spcAft>
              <a:buClr>
                <a:schemeClr val="dk1"/>
              </a:buClr>
              <a:buSzPts val="1150"/>
              <a:buFont typeface="Roboto"/>
              <a:buChar char="○"/>
            </a:pPr>
            <a:r>
              <a:rPr lang="en" sz="1150">
                <a:solidFill>
                  <a:schemeClr val="dk1"/>
                </a:solidFill>
                <a:highlight>
                  <a:srgbClr val="FFFFFF"/>
                </a:highlight>
                <a:latin typeface="Roboto"/>
                <a:ea typeface="Roboto"/>
                <a:cs typeface="Roboto"/>
                <a:sym typeface="Roboto"/>
              </a:rPr>
              <a:t>What were some things you did to involve them?</a:t>
            </a:r>
            <a:endParaRPr sz="1150">
              <a:solidFill>
                <a:schemeClr val="dk1"/>
              </a:solidFill>
              <a:highlight>
                <a:srgbClr val="FFFFFF"/>
              </a:highlight>
              <a:latin typeface="Roboto"/>
              <a:ea typeface="Roboto"/>
              <a:cs typeface="Roboto"/>
              <a:sym typeface="Roboto"/>
            </a:endParaRPr>
          </a:p>
          <a:p>
            <a:pPr marL="457200" lvl="0" indent="-301625" algn="l" rtl="0">
              <a:lnSpc>
                <a:spcPct val="115000"/>
              </a:lnSpc>
              <a:spcBef>
                <a:spcPts val="0"/>
              </a:spcBef>
              <a:spcAft>
                <a:spcPts val="0"/>
              </a:spcAft>
              <a:buClr>
                <a:schemeClr val="dk1"/>
              </a:buClr>
              <a:buSzPts val="1150"/>
              <a:buFont typeface="Roboto"/>
              <a:buChar char="●"/>
            </a:pPr>
            <a:r>
              <a:rPr lang="en" sz="1150">
                <a:solidFill>
                  <a:schemeClr val="dk1"/>
                </a:solidFill>
                <a:highlight>
                  <a:srgbClr val="FFFFFF"/>
                </a:highlight>
                <a:latin typeface="Roboto"/>
                <a:ea typeface="Roboto"/>
                <a:cs typeface="Roboto"/>
                <a:sym typeface="Roboto"/>
              </a:rPr>
              <a:t>Who was on the STEM leadership team?</a:t>
            </a:r>
            <a:endParaRPr sz="1150">
              <a:solidFill>
                <a:schemeClr val="dk1"/>
              </a:solidFill>
              <a:highlight>
                <a:srgbClr val="FFFFFF"/>
              </a:highlight>
              <a:latin typeface="Roboto"/>
              <a:ea typeface="Roboto"/>
              <a:cs typeface="Roboto"/>
              <a:sym typeface="Roboto"/>
            </a:endParaRPr>
          </a:p>
          <a:p>
            <a:pPr marL="914400" lvl="1" indent="-301625" algn="l" rtl="0">
              <a:lnSpc>
                <a:spcPct val="115000"/>
              </a:lnSpc>
              <a:spcBef>
                <a:spcPts val="0"/>
              </a:spcBef>
              <a:spcAft>
                <a:spcPts val="0"/>
              </a:spcAft>
              <a:buClr>
                <a:schemeClr val="dk1"/>
              </a:buClr>
              <a:buSzPts val="1150"/>
              <a:buFont typeface="Roboto"/>
              <a:buChar char="○"/>
            </a:pPr>
            <a:r>
              <a:rPr lang="en" sz="1150">
                <a:solidFill>
                  <a:schemeClr val="dk1"/>
                </a:solidFill>
                <a:highlight>
                  <a:srgbClr val="FFFFFF"/>
                </a:highlight>
                <a:latin typeface="Roboto"/>
                <a:ea typeface="Roboto"/>
                <a:cs typeface="Roboto"/>
                <a:sym typeface="Roboto"/>
              </a:rPr>
              <a:t>What recommendations would you make to other schools in regard to who they should get on this team and why?</a:t>
            </a:r>
            <a:endParaRPr sz="1150">
              <a:solidFill>
                <a:schemeClr val="dk1"/>
              </a:solidFill>
              <a:highlight>
                <a:srgbClr val="FFFFFF"/>
              </a:highlight>
              <a:latin typeface="Roboto"/>
              <a:ea typeface="Roboto"/>
              <a:cs typeface="Roboto"/>
              <a:sym typeface="Roboto"/>
            </a:endParaRPr>
          </a:p>
          <a:p>
            <a:pPr marL="457200" lvl="0" indent="-301625" algn="l" rtl="0">
              <a:lnSpc>
                <a:spcPct val="115000"/>
              </a:lnSpc>
              <a:spcBef>
                <a:spcPts val="0"/>
              </a:spcBef>
              <a:spcAft>
                <a:spcPts val="0"/>
              </a:spcAft>
              <a:buClr>
                <a:schemeClr val="dk1"/>
              </a:buClr>
              <a:buSzPts val="1150"/>
              <a:buFont typeface="Roboto"/>
              <a:buChar char="●"/>
            </a:pPr>
            <a:r>
              <a:rPr lang="en" sz="1150">
                <a:solidFill>
                  <a:schemeClr val="dk1"/>
                </a:solidFill>
                <a:highlight>
                  <a:srgbClr val="FFFFFF"/>
                </a:highlight>
                <a:latin typeface="Roboto"/>
                <a:ea typeface="Roboto"/>
                <a:cs typeface="Roboto"/>
                <a:sym typeface="Roboto"/>
              </a:rPr>
              <a:t>How was the entire school staff involved in the process?</a:t>
            </a:r>
            <a:endParaRPr sz="1150">
              <a:solidFill>
                <a:schemeClr val="dk1"/>
              </a:solidFill>
              <a:highlight>
                <a:srgbClr val="FFFFFF"/>
              </a:highlight>
              <a:latin typeface="Roboto"/>
              <a:ea typeface="Roboto"/>
              <a:cs typeface="Roboto"/>
              <a:sym typeface="Roboto"/>
            </a:endParaRPr>
          </a:p>
          <a:p>
            <a:pPr marL="457200" lvl="0" indent="-301625" algn="l" rtl="0">
              <a:lnSpc>
                <a:spcPct val="115000"/>
              </a:lnSpc>
              <a:spcBef>
                <a:spcPts val="0"/>
              </a:spcBef>
              <a:spcAft>
                <a:spcPts val="0"/>
              </a:spcAft>
              <a:buClr>
                <a:schemeClr val="dk1"/>
              </a:buClr>
              <a:buSzPts val="1150"/>
              <a:buFont typeface="Roboto"/>
              <a:buChar char="●"/>
            </a:pPr>
            <a:r>
              <a:rPr lang="en" sz="1150">
                <a:solidFill>
                  <a:schemeClr val="dk1"/>
                </a:solidFill>
                <a:highlight>
                  <a:srgbClr val="FFFFFF"/>
                </a:highlight>
                <a:latin typeface="Roboto"/>
                <a:ea typeface="Roboto"/>
                <a:cs typeface="Roboto"/>
                <a:sym typeface="Roboto"/>
              </a:rPr>
              <a:t>What changes, if any, did you have to make in order to be ready to apply?</a:t>
            </a:r>
            <a:endParaRPr sz="1150">
              <a:solidFill>
                <a:schemeClr val="dk1"/>
              </a:solidFill>
              <a:highlight>
                <a:srgbClr val="FFFFFF"/>
              </a:highlight>
              <a:latin typeface="Roboto"/>
              <a:ea typeface="Roboto"/>
              <a:cs typeface="Roboto"/>
              <a:sym typeface="Roboto"/>
            </a:endParaRPr>
          </a:p>
          <a:p>
            <a:pPr marL="457200" lvl="0" indent="-301625" algn="l" rtl="0">
              <a:lnSpc>
                <a:spcPct val="115000"/>
              </a:lnSpc>
              <a:spcBef>
                <a:spcPts val="0"/>
              </a:spcBef>
              <a:spcAft>
                <a:spcPts val="0"/>
              </a:spcAft>
              <a:buClr>
                <a:schemeClr val="dk1"/>
              </a:buClr>
              <a:buSzPts val="1150"/>
              <a:buFont typeface="Roboto"/>
              <a:buChar char="●"/>
            </a:pPr>
            <a:r>
              <a:rPr lang="en" sz="1150">
                <a:solidFill>
                  <a:schemeClr val="dk1"/>
                </a:solidFill>
                <a:highlight>
                  <a:srgbClr val="FFFFFF"/>
                </a:highlight>
                <a:latin typeface="Roboto"/>
                <a:ea typeface="Roboto"/>
                <a:cs typeface="Roboto"/>
                <a:sym typeface="Roboto"/>
              </a:rPr>
              <a:t>What area of the rubric was the biggest struggle to meet?</a:t>
            </a:r>
            <a:endParaRPr sz="1150">
              <a:solidFill>
                <a:schemeClr val="dk1"/>
              </a:solidFill>
              <a:highlight>
                <a:srgbClr val="FFFFFF"/>
              </a:highlight>
              <a:latin typeface="Roboto"/>
              <a:ea typeface="Roboto"/>
              <a:cs typeface="Roboto"/>
              <a:sym typeface="Roboto"/>
            </a:endParaRPr>
          </a:p>
          <a:p>
            <a:pPr marL="457200" lvl="0" indent="-301625" algn="l" rtl="0">
              <a:lnSpc>
                <a:spcPct val="115000"/>
              </a:lnSpc>
              <a:spcBef>
                <a:spcPts val="0"/>
              </a:spcBef>
              <a:spcAft>
                <a:spcPts val="0"/>
              </a:spcAft>
              <a:buClr>
                <a:schemeClr val="dk1"/>
              </a:buClr>
              <a:buSzPts val="1150"/>
              <a:buFont typeface="Roboto"/>
              <a:buChar char="●"/>
            </a:pPr>
            <a:r>
              <a:rPr lang="en" sz="1150">
                <a:solidFill>
                  <a:schemeClr val="dk1"/>
                </a:solidFill>
                <a:highlight>
                  <a:srgbClr val="FFFFFF"/>
                </a:highlight>
                <a:latin typeface="Roboto"/>
                <a:ea typeface="Roboto"/>
                <a:cs typeface="Roboto"/>
                <a:sym typeface="Roboto"/>
              </a:rPr>
              <a:t>What did you find most difficult about the evidence collection?</a:t>
            </a:r>
            <a:endParaRPr sz="1150">
              <a:solidFill>
                <a:schemeClr val="dk1"/>
              </a:solidFill>
              <a:highlight>
                <a:srgbClr val="FFFFFF"/>
              </a:highlight>
              <a:latin typeface="Roboto"/>
              <a:ea typeface="Roboto"/>
              <a:cs typeface="Roboto"/>
              <a:sym typeface="Roboto"/>
            </a:endParaRPr>
          </a:p>
          <a:p>
            <a:pPr marL="457200" lvl="0" indent="-301625" algn="l" rtl="0">
              <a:lnSpc>
                <a:spcPct val="115000"/>
              </a:lnSpc>
              <a:spcBef>
                <a:spcPts val="0"/>
              </a:spcBef>
              <a:spcAft>
                <a:spcPts val="0"/>
              </a:spcAft>
              <a:buClr>
                <a:schemeClr val="dk1"/>
              </a:buClr>
              <a:buSzPts val="1150"/>
              <a:buFont typeface="Roboto"/>
              <a:buChar char="●"/>
            </a:pPr>
            <a:r>
              <a:rPr lang="en" sz="1150">
                <a:solidFill>
                  <a:schemeClr val="dk1"/>
                </a:solidFill>
                <a:highlight>
                  <a:srgbClr val="FFFFFF"/>
                </a:highlight>
                <a:latin typeface="Roboto"/>
                <a:ea typeface="Roboto"/>
                <a:cs typeface="Roboto"/>
                <a:sym typeface="Roboto"/>
              </a:rPr>
              <a:t>What was the site visit like? </a:t>
            </a:r>
            <a:endParaRPr sz="1150">
              <a:solidFill>
                <a:schemeClr val="dk1"/>
              </a:solidFill>
              <a:highlight>
                <a:srgbClr val="FFFFFF"/>
              </a:highlight>
              <a:latin typeface="Roboto"/>
              <a:ea typeface="Roboto"/>
              <a:cs typeface="Roboto"/>
              <a:sym typeface="Roboto"/>
            </a:endParaRPr>
          </a:p>
          <a:p>
            <a:pPr marL="914400" lvl="1" indent="-301625" algn="l" rtl="0">
              <a:lnSpc>
                <a:spcPct val="115000"/>
              </a:lnSpc>
              <a:spcBef>
                <a:spcPts val="0"/>
              </a:spcBef>
              <a:spcAft>
                <a:spcPts val="0"/>
              </a:spcAft>
              <a:buClr>
                <a:schemeClr val="dk1"/>
              </a:buClr>
              <a:buSzPts val="1150"/>
              <a:buFont typeface="Roboto"/>
              <a:buChar char="○"/>
            </a:pPr>
            <a:r>
              <a:rPr lang="en" sz="1150">
                <a:solidFill>
                  <a:schemeClr val="dk1"/>
                </a:solidFill>
                <a:highlight>
                  <a:srgbClr val="FFFFFF"/>
                </a:highlight>
                <a:latin typeface="Roboto"/>
                <a:ea typeface="Roboto"/>
                <a:cs typeface="Roboto"/>
                <a:sym typeface="Roboto"/>
              </a:rPr>
              <a:t>How did you prepare? </a:t>
            </a:r>
            <a:endParaRPr sz="1150">
              <a:solidFill>
                <a:schemeClr val="dk1"/>
              </a:solidFill>
              <a:highlight>
                <a:srgbClr val="FFFFFF"/>
              </a:highlight>
              <a:latin typeface="Roboto"/>
              <a:ea typeface="Roboto"/>
              <a:cs typeface="Roboto"/>
              <a:sym typeface="Roboto"/>
            </a:endParaRPr>
          </a:p>
          <a:p>
            <a:pPr marL="914400" lvl="1" indent="-301625" algn="l" rtl="0">
              <a:lnSpc>
                <a:spcPct val="115000"/>
              </a:lnSpc>
              <a:spcBef>
                <a:spcPts val="0"/>
              </a:spcBef>
              <a:spcAft>
                <a:spcPts val="0"/>
              </a:spcAft>
              <a:buClr>
                <a:schemeClr val="dk1"/>
              </a:buClr>
              <a:buSzPts val="1150"/>
              <a:buFont typeface="Roboto"/>
              <a:buChar char="○"/>
            </a:pPr>
            <a:r>
              <a:rPr lang="en" sz="1150">
                <a:solidFill>
                  <a:schemeClr val="dk1"/>
                </a:solidFill>
                <a:highlight>
                  <a:srgbClr val="FFFFFF"/>
                </a:highlight>
                <a:latin typeface="Roboto"/>
                <a:ea typeface="Roboto"/>
                <a:cs typeface="Roboto"/>
                <a:sym typeface="Roboto"/>
              </a:rPr>
              <a:t>What would you recommend from that day to others to help them prep?</a:t>
            </a:r>
            <a:endParaRPr sz="1150">
              <a:solidFill>
                <a:schemeClr val="dk1"/>
              </a:solidFill>
              <a:highlight>
                <a:srgbClr val="FFFFFF"/>
              </a:highlight>
              <a:latin typeface="Roboto"/>
              <a:ea typeface="Roboto"/>
              <a:cs typeface="Roboto"/>
              <a:sym typeface="Roboto"/>
            </a:endParaRPr>
          </a:p>
          <a:p>
            <a:pPr marL="457200" lvl="0" indent="-301625" algn="l" rtl="0">
              <a:lnSpc>
                <a:spcPct val="115000"/>
              </a:lnSpc>
              <a:spcBef>
                <a:spcPts val="0"/>
              </a:spcBef>
              <a:spcAft>
                <a:spcPts val="0"/>
              </a:spcAft>
              <a:buClr>
                <a:schemeClr val="dk1"/>
              </a:buClr>
              <a:buSzPts val="1150"/>
              <a:buFont typeface="Roboto"/>
              <a:buChar char="●"/>
            </a:pPr>
            <a:r>
              <a:rPr lang="en" sz="1150">
                <a:solidFill>
                  <a:schemeClr val="dk1"/>
                </a:solidFill>
                <a:highlight>
                  <a:srgbClr val="FFFFFF"/>
                </a:highlight>
                <a:latin typeface="Roboto"/>
                <a:ea typeface="Roboto"/>
                <a:cs typeface="Roboto"/>
                <a:sym typeface="Roboto"/>
              </a:rPr>
              <a:t>What has changed in your school since being certified?</a:t>
            </a:r>
            <a:endParaRPr sz="1150">
              <a:solidFill>
                <a:schemeClr val="dk1"/>
              </a:solidFill>
              <a:highlight>
                <a:srgbClr val="FFFFFF"/>
              </a:highlight>
              <a:latin typeface="Roboto"/>
              <a:ea typeface="Roboto"/>
              <a:cs typeface="Roboto"/>
              <a:sym typeface="Roboto"/>
            </a:endParaRPr>
          </a:p>
          <a:p>
            <a:pPr marL="914400" lvl="1" indent="-301625" algn="l" rtl="0">
              <a:lnSpc>
                <a:spcPct val="115000"/>
              </a:lnSpc>
              <a:spcBef>
                <a:spcPts val="0"/>
              </a:spcBef>
              <a:spcAft>
                <a:spcPts val="0"/>
              </a:spcAft>
              <a:buClr>
                <a:schemeClr val="dk1"/>
              </a:buClr>
              <a:buSzPts val="1150"/>
              <a:buFont typeface="Roboto"/>
              <a:buChar char="○"/>
            </a:pPr>
            <a:r>
              <a:rPr lang="en" sz="1150">
                <a:solidFill>
                  <a:schemeClr val="dk1"/>
                </a:solidFill>
                <a:highlight>
                  <a:srgbClr val="FFFFFF"/>
                </a:highlight>
                <a:latin typeface="Roboto"/>
                <a:ea typeface="Roboto"/>
                <a:cs typeface="Roboto"/>
                <a:sym typeface="Roboto"/>
              </a:rPr>
              <a:t>Has it helped your school and community? How?</a:t>
            </a:r>
            <a:endParaRPr sz="1150">
              <a:solidFill>
                <a:schemeClr val="dk1"/>
              </a:solidFill>
              <a:highlight>
                <a:srgbClr val="FFFFFF"/>
              </a:highlight>
              <a:latin typeface="Roboto"/>
              <a:ea typeface="Roboto"/>
              <a:cs typeface="Roboto"/>
              <a:sym typeface="Roboto"/>
            </a:endParaRPr>
          </a:p>
          <a:p>
            <a:pPr marL="457200" lvl="0" indent="-301625" algn="l" rtl="0">
              <a:lnSpc>
                <a:spcPct val="115000"/>
              </a:lnSpc>
              <a:spcBef>
                <a:spcPts val="0"/>
              </a:spcBef>
              <a:spcAft>
                <a:spcPts val="0"/>
              </a:spcAft>
              <a:buClr>
                <a:schemeClr val="dk1"/>
              </a:buClr>
              <a:buSzPts val="1150"/>
              <a:buFont typeface="Roboto"/>
              <a:buChar char="●"/>
            </a:pPr>
            <a:r>
              <a:rPr lang="en" sz="1150">
                <a:solidFill>
                  <a:schemeClr val="dk1"/>
                </a:solidFill>
                <a:highlight>
                  <a:srgbClr val="FFFFFF"/>
                </a:highlight>
                <a:latin typeface="Roboto"/>
                <a:ea typeface="Roboto"/>
                <a:cs typeface="Roboto"/>
                <a:sym typeface="Roboto"/>
              </a:rPr>
              <a:t>What are your schools next step to continue driving STEM forward in your school and community?</a:t>
            </a:r>
            <a:endParaRPr sz="1150">
              <a:solidFill>
                <a:schemeClr val="dk1"/>
              </a:solidFill>
              <a:highlight>
                <a:srgbClr val="FFFFFF"/>
              </a:highlight>
              <a:latin typeface="Roboto"/>
              <a:ea typeface="Roboto"/>
              <a:cs typeface="Roboto"/>
              <a:sym typeface="Roboto"/>
            </a:endParaRPr>
          </a:p>
          <a:p>
            <a:pPr marL="0" lvl="0" indent="0" algn="l" rtl="0">
              <a:lnSpc>
                <a:spcPct val="100000"/>
              </a:lnSpc>
              <a:spcBef>
                <a:spcPts val="1100"/>
              </a:spcBef>
              <a:spcAft>
                <a:spcPts val="0"/>
              </a:spcAft>
              <a:buClr>
                <a:schemeClr val="dk1"/>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365ffb5e45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1365ffb5e45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200" u="sng">
                <a:solidFill>
                  <a:schemeClr val="hlink"/>
                </a:solidFill>
                <a:highlight>
                  <a:schemeClr val="lt1"/>
                </a:highlight>
                <a:hlinkClick r:id="rId3"/>
              </a:rPr>
              <a:t>https://www.in.gov/doe/students/stem-school-certification/</a:t>
            </a:r>
            <a:endParaRPr sz="1200">
              <a:solidFill>
                <a:schemeClr val="dk1"/>
              </a:solidFill>
              <a:highlight>
                <a:schemeClr val="lt1"/>
              </a:highlight>
            </a:endParaRPr>
          </a:p>
          <a:p>
            <a:pPr marL="0" lvl="0" indent="0" algn="l" rtl="0">
              <a:lnSpc>
                <a:spcPct val="115000"/>
              </a:lnSpc>
              <a:spcBef>
                <a:spcPts val="1500"/>
              </a:spcBef>
              <a:spcAft>
                <a:spcPts val="0"/>
              </a:spcAft>
              <a:buSzPts val="1100"/>
              <a:buNone/>
            </a:pPr>
            <a:r>
              <a:rPr lang="en" sz="1200" u="sng">
                <a:solidFill>
                  <a:schemeClr val="hlink"/>
                </a:solidFill>
                <a:highlight>
                  <a:schemeClr val="lt1"/>
                </a:highlight>
                <a:hlinkClick r:id="rId4"/>
              </a:rPr>
              <a:t>https://www.in.gov/doe/files/STEM-Certified-Schools-List-for-website.pdf</a:t>
            </a:r>
            <a:endParaRPr sz="1200">
              <a:solidFill>
                <a:schemeClr val="dk1"/>
              </a:solidFill>
              <a:highlight>
                <a:schemeClr val="lt1"/>
              </a:highlight>
            </a:endParaRPr>
          </a:p>
          <a:p>
            <a:pPr marL="0" lvl="0" indent="0" algn="l" rtl="0">
              <a:lnSpc>
                <a:spcPct val="115000"/>
              </a:lnSpc>
              <a:spcBef>
                <a:spcPts val="1500"/>
              </a:spcBef>
              <a:spcAft>
                <a:spcPts val="0"/>
              </a:spcAft>
              <a:buSzPts val="1100"/>
              <a:buNone/>
            </a:pPr>
            <a:endParaRPr sz="1200">
              <a:solidFill>
                <a:schemeClr val="dk1"/>
              </a:solidFill>
              <a:highlight>
                <a:schemeClr val="lt1"/>
              </a:highlight>
            </a:endParaRPr>
          </a:p>
          <a:p>
            <a:pPr marL="0" lvl="0" indent="0" algn="l" rtl="0">
              <a:lnSpc>
                <a:spcPct val="115000"/>
              </a:lnSpc>
              <a:spcBef>
                <a:spcPts val="1500"/>
              </a:spcBef>
              <a:spcAft>
                <a:spcPts val="1500"/>
              </a:spcAft>
              <a:buSzPts val="1100"/>
              <a:buNone/>
            </a:pPr>
            <a:endParaRPr sz="1200">
              <a:solidFill>
                <a:schemeClr val="dk1"/>
              </a:solidFill>
              <a:highlight>
                <a:schemeClr val="lt1"/>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365ffb5e45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1365ffb5e45_0_1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200" u="sng">
                <a:solidFill>
                  <a:schemeClr val="hlink"/>
                </a:solidFill>
                <a:highlight>
                  <a:schemeClr val="lt1"/>
                </a:highlight>
                <a:hlinkClick r:id="rId3"/>
              </a:rPr>
              <a:t>https://www.in.gov/doe/students/stem-school-certification/</a:t>
            </a:r>
            <a:endParaRPr sz="1200">
              <a:solidFill>
                <a:schemeClr val="dk1"/>
              </a:solidFill>
              <a:highlight>
                <a:schemeClr val="lt1"/>
              </a:highlight>
            </a:endParaRPr>
          </a:p>
          <a:p>
            <a:pPr marL="0" lvl="0" indent="0" algn="l" rtl="0">
              <a:lnSpc>
                <a:spcPct val="115000"/>
              </a:lnSpc>
              <a:spcBef>
                <a:spcPts val="1500"/>
              </a:spcBef>
              <a:spcAft>
                <a:spcPts val="0"/>
              </a:spcAft>
              <a:buSzPts val="1100"/>
              <a:buNone/>
            </a:pPr>
            <a:r>
              <a:rPr lang="en" sz="1200" u="sng">
                <a:solidFill>
                  <a:schemeClr val="hlink"/>
                </a:solidFill>
                <a:highlight>
                  <a:schemeClr val="lt1"/>
                </a:highlight>
                <a:hlinkClick r:id="rId4"/>
              </a:rPr>
              <a:t>https://www.in.gov/doe/files/STEM-Certified-Schools-List-for-website.pdf</a:t>
            </a:r>
            <a:endParaRPr sz="1200">
              <a:solidFill>
                <a:schemeClr val="dk1"/>
              </a:solidFill>
              <a:highlight>
                <a:schemeClr val="lt1"/>
              </a:highlight>
            </a:endParaRPr>
          </a:p>
          <a:p>
            <a:pPr marL="0" lvl="0" indent="0" algn="l" rtl="0">
              <a:lnSpc>
                <a:spcPct val="115000"/>
              </a:lnSpc>
              <a:spcBef>
                <a:spcPts val="1500"/>
              </a:spcBef>
              <a:spcAft>
                <a:spcPts val="0"/>
              </a:spcAft>
              <a:buSzPts val="1100"/>
              <a:buNone/>
            </a:pPr>
            <a:endParaRPr sz="1200">
              <a:solidFill>
                <a:schemeClr val="dk1"/>
              </a:solidFill>
              <a:highlight>
                <a:schemeClr val="lt1"/>
              </a:highlight>
            </a:endParaRPr>
          </a:p>
          <a:p>
            <a:pPr marL="0" lvl="0" indent="0" algn="l" rtl="0">
              <a:lnSpc>
                <a:spcPct val="115000"/>
              </a:lnSpc>
              <a:spcBef>
                <a:spcPts val="1500"/>
              </a:spcBef>
              <a:spcAft>
                <a:spcPts val="1500"/>
              </a:spcAft>
              <a:buSzPts val="1100"/>
              <a:buNone/>
            </a:pPr>
            <a:endParaRPr sz="1200">
              <a:solidFill>
                <a:schemeClr val="dk1"/>
              </a:solidFill>
              <a:highlight>
                <a:schemeClr val="lt1"/>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eep Indiana Learning Title Slide" type="secHead">
  <p:cSld name="SECTION_HEADER">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_2">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1143000" y="841772"/>
            <a:ext cx="6858000" cy="1790700"/>
          </a:xfrm>
          <a:prstGeom prst="rect">
            <a:avLst/>
          </a:prstGeom>
          <a:noFill/>
          <a:ln>
            <a:noFill/>
          </a:ln>
        </p:spPr>
        <p:txBody>
          <a:bodyPr spcFirstLastPara="1" wrap="square" lIns="68575" tIns="68575" rIns="68575" bIns="68575" anchor="b" anchorCtr="0">
            <a:noAutofit/>
          </a:bodyPr>
          <a:lstStyle>
            <a:lvl1pPr marR="0" lvl="0" algn="ctr">
              <a:lnSpc>
                <a:spcPct val="90000"/>
              </a:lnSpc>
              <a:spcBef>
                <a:spcPts val="0"/>
              </a:spcBef>
              <a:spcAft>
                <a:spcPts val="0"/>
              </a:spcAft>
              <a:buClr>
                <a:srgbClr val="000000"/>
              </a:buClr>
              <a:buSzPts val="1100"/>
              <a:buFont typeface="Arial"/>
              <a:buNone/>
              <a:defRPr sz="5400" b="1" i="0" u="none" strike="noStrike" cap="none">
                <a:solidFill>
                  <a:srgbClr val="000000"/>
                </a:solidFill>
                <a:latin typeface="Arial"/>
                <a:ea typeface="Arial"/>
                <a:cs typeface="Arial"/>
                <a:sym typeface="Arial"/>
              </a:defRPr>
            </a:lvl1pPr>
            <a:lvl2pPr marR="0" lvl="1" algn="l">
              <a:lnSpc>
                <a:spcPct val="90000"/>
              </a:lnSpc>
              <a:spcBef>
                <a:spcPts val="0"/>
              </a:spcBef>
              <a:spcAft>
                <a:spcPts val="0"/>
              </a:spcAft>
              <a:buClr>
                <a:srgbClr val="000000"/>
              </a:buClr>
              <a:buSzPts val="1100"/>
              <a:buFont typeface="Arial"/>
              <a:buNone/>
              <a:defRPr sz="3300" b="0" i="0" u="none" strike="noStrike" cap="none">
                <a:solidFill>
                  <a:srgbClr val="000000"/>
                </a:solidFill>
                <a:latin typeface="Arial"/>
                <a:ea typeface="Arial"/>
                <a:cs typeface="Arial"/>
                <a:sym typeface="Arial"/>
              </a:defRPr>
            </a:lvl2pPr>
            <a:lvl3pPr marR="0" lvl="2" algn="l">
              <a:lnSpc>
                <a:spcPct val="90000"/>
              </a:lnSpc>
              <a:spcBef>
                <a:spcPts val="0"/>
              </a:spcBef>
              <a:spcAft>
                <a:spcPts val="0"/>
              </a:spcAft>
              <a:buClr>
                <a:srgbClr val="000000"/>
              </a:buClr>
              <a:buSzPts val="1100"/>
              <a:buFont typeface="Arial"/>
              <a:buNone/>
              <a:defRPr sz="3300" b="0" i="0" u="none" strike="noStrike" cap="none">
                <a:solidFill>
                  <a:srgbClr val="000000"/>
                </a:solidFill>
                <a:latin typeface="Arial"/>
                <a:ea typeface="Arial"/>
                <a:cs typeface="Arial"/>
                <a:sym typeface="Arial"/>
              </a:defRPr>
            </a:lvl3pPr>
            <a:lvl4pPr marR="0" lvl="3" algn="l">
              <a:lnSpc>
                <a:spcPct val="90000"/>
              </a:lnSpc>
              <a:spcBef>
                <a:spcPts val="0"/>
              </a:spcBef>
              <a:spcAft>
                <a:spcPts val="0"/>
              </a:spcAft>
              <a:buClr>
                <a:srgbClr val="000000"/>
              </a:buClr>
              <a:buSzPts val="1100"/>
              <a:buFont typeface="Arial"/>
              <a:buNone/>
              <a:defRPr sz="3300" b="0" i="0" u="none" strike="noStrike" cap="none">
                <a:solidFill>
                  <a:srgbClr val="000000"/>
                </a:solidFill>
                <a:latin typeface="Arial"/>
                <a:ea typeface="Arial"/>
                <a:cs typeface="Arial"/>
                <a:sym typeface="Arial"/>
              </a:defRPr>
            </a:lvl4pPr>
            <a:lvl5pPr marR="0" lvl="4" algn="l">
              <a:lnSpc>
                <a:spcPct val="90000"/>
              </a:lnSpc>
              <a:spcBef>
                <a:spcPts val="0"/>
              </a:spcBef>
              <a:spcAft>
                <a:spcPts val="0"/>
              </a:spcAft>
              <a:buClr>
                <a:srgbClr val="000000"/>
              </a:buClr>
              <a:buSzPts val="1100"/>
              <a:buFont typeface="Arial"/>
              <a:buNone/>
              <a:defRPr sz="3300" b="0" i="0" u="none" strike="noStrike" cap="none">
                <a:solidFill>
                  <a:srgbClr val="000000"/>
                </a:solidFill>
                <a:latin typeface="Arial"/>
                <a:ea typeface="Arial"/>
                <a:cs typeface="Arial"/>
                <a:sym typeface="Arial"/>
              </a:defRPr>
            </a:lvl5pPr>
            <a:lvl6pPr marR="0" lvl="5" algn="l">
              <a:lnSpc>
                <a:spcPct val="90000"/>
              </a:lnSpc>
              <a:spcBef>
                <a:spcPts val="0"/>
              </a:spcBef>
              <a:spcAft>
                <a:spcPts val="0"/>
              </a:spcAft>
              <a:buClr>
                <a:srgbClr val="000000"/>
              </a:buClr>
              <a:buSzPts val="1100"/>
              <a:buFont typeface="Arial"/>
              <a:buNone/>
              <a:defRPr sz="3300" b="0" i="0" u="none" strike="noStrike" cap="none">
                <a:solidFill>
                  <a:srgbClr val="000000"/>
                </a:solidFill>
                <a:latin typeface="Arial"/>
                <a:ea typeface="Arial"/>
                <a:cs typeface="Arial"/>
                <a:sym typeface="Arial"/>
              </a:defRPr>
            </a:lvl6pPr>
            <a:lvl7pPr marR="0" lvl="6" algn="l">
              <a:lnSpc>
                <a:spcPct val="90000"/>
              </a:lnSpc>
              <a:spcBef>
                <a:spcPts val="0"/>
              </a:spcBef>
              <a:spcAft>
                <a:spcPts val="0"/>
              </a:spcAft>
              <a:buClr>
                <a:srgbClr val="000000"/>
              </a:buClr>
              <a:buSzPts val="1100"/>
              <a:buFont typeface="Arial"/>
              <a:buNone/>
              <a:defRPr sz="3300" b="0" i="0" u="none" strike="noStrike" cap="none">
                <a:solidFill>
                  <a:srgbClr val="000000"/>
                </a:solidFill>
                <a:latin typeface="Arial"/>
                <a:ea typeface="Arial"/>
                <a:cs typeface="Arial"/>
                <a:sym typeface="Arial"/>
              </a:defRPr>
            </a:lvl7pPr>
            <a:lvl8pPr marR="0" lvl="7" algn="l">
              <a:lnSpc>
                <a:spcPct val="90000"/>
              </a:lnSpc>
              <a:spcBef>
                <a:spcPts val="0"/>
              </a:spcBef>
              <a:spcAft>
                <a:spcPts val="0"/>
              </a:spcAft>
              <a:buClr>
                <a:srgbClr val="000000"/>
              </a:buClr>
              <a:buSzPts val="1100"/>
              <a:buFont typeface="Arial"/>
              <a:buNone/>
              <a:defRPr sz="3300" b="0" i="0" u="none" strike="noStrike" cap="none">
                <a:solidFill>
                  <a:srgbClr val="000000"/>
                </a:solidFill>
                <a:latin typeface="Arial"/>
                <a:ea typeface="Arial"/>
                <a:cs typeface="Arial"/>
                <a:sym typeface="Arial"/>
              </a:defRPr>
            </a:lvl8pPr>
            <a:lvl9pPr marR="0" lvl="8" algn="l">
              <a:lnSpc>
                <a:spcPct val="90000"/>
              </a:lnSpc>
              <a:spcBef>
                <a:spcPts val="0"/>
              </a:spcBef>
              <a:spcAft>
                <a:spcPts val="0"/>
              </a:spcAft>
              <a:buClr>
                <a:srgbClr val="000000"/>
              </a:buClr>
              <a:buSzPts val="1100"/>
              <a:buFont typeface="Arial"/>
              <a:buNone/>
              <a:defRPr sz="3300" b="0" i="0" u="none" strike="noStrike" cap="none">
                <a:solidFill>
                  <a:srgbClr val="000000"/>
                </a:solidFill>
                <a:latin typeface="Arial"/>
                <a:ea typeface="Arial"/>
                <a:cs typeface="Arial"/>
                <a:sym typeface="Arial"/>
              </a:defRPr>
            </a:lvl9pPr>
          </a:lstStyle>
          <a:p>
            <a:endParaRPr/>
          </a:p>
        </p:txBody>
      </p:sp>
      <p:sp>
        <p:nvSpPr>
          <p:cNvPr id="61" name="Google Shape;61;p11"/>
          <p:cNvSpPr txBox="1">
            <a:spLocks noGrp="1"/>
          </p:cNvSpPr>
          <p:nvPr>
            <p:ph type="body" idx="1"/>
          </p:nvPr>
        </p:nvSpPr>
        <p:spPr>
          <a:xfrm>
            <a:off x="1143000" y="2701528"/>
            <a:ext cx="6858000" cy="1241700"/>
          </a:xfrm>
          <a:prstGeom prst="rect">
            <a:avLst/>
          </a:prstGeom>
          <a:noFill/>
          <a:ln>
            <a:noFill/>
          </a:ln>
        </p:spPr>
        <p:txBody>
          <a:bodyPr spcFirstLastPara="1" wrap="square" lIns="68575" tIns="68575" rIns="68575" bIns="68575" anchor="t" anchorCtr="0">
            <a:noAutofit/>
          </a:bodyPr>
          <a:lstStyle>
            <a:lvl1pPr marL="457200" marR="0" lvl="0" indent="-228600" algn="ctr">
              <a:lnSpc>
                <a:spcPct val="90000"/>
              </a:lnSpc>
              <a:spcBef>
                <a:spcPts val="800"/>
              </a:spcBef>
              <a:spcAft>
                <a:spcPts val="0"/>
              </a:spcAft>
              <a:buClr>
                <a:srgbClr val="000000"/>
              </a:buClr>
              <a:buSzPts val="2100"/>
              <a:buFont typeface="Arial"/>
              <a:buNone/>
              <a:defRPr sz="1800" b="0" i="0" u="none" strike="noStrike" cap="none">
                <a:solidFill>
                  <a:srgbClr val="000000"/>
                </a:solidFill>
                <a:latin typeface="Arial"/>
                <a:ea typeface="Arial"/>
                <a:cs typeface="Arial"/>
                <a:sym typeface="Arial"/>
              </a:defRPr>
            </a:lvl1pPr>
            <a:lvl2pPr marL="914400" marR="0" lvl="1" indent="-228600" algn="ctr">
              <a:lnSpc>
                <a:spcPct val="90000"/>
              </a:lnSpc>
              <a:spcBef>
                <a:spcPts val="800"/>
              </a:spcBef>
              <a:spcAft>
                <a:spcPts val="0"/>
              </a:spcAft>
              <a:buClr>
                <a:srgbClr val="000000"/>
              </a:buClr>
              <a:buSzPts val="2100"/>
              <a:buFont typeface="Arial"/>
              <a:buNone/>
              <a:defRPr sz="1800" b="0" i="0" u="none" strike="noStrike" cap="none">
                <a:solidFill>
                  <a:srgbClr val="000000"/>
                </a:solidFill>
                <a:latin typeface="Arial"/>
                <a:ea typeface="Arial"/>
                <a:cs typeface="Arial"/>
                <a:sym typeface="Arial"/>
              </a:defRPr>
            </a:lvl2pPr>
            <a:lvl3pPr marL="1371600" marR="0" lvl="2" indent="-228600" algn="ctr">
              <a:lnSpc>
                <a:spcPct val="90000"/>
              </a:lnSpc>
              <a:spcBef>
                <a:spcPts val="800"/>
              </a:spcBef>
              <a:spcAft>
                <a:spcPts val="0"/>
              </a:spcAft>
              <a:buClr>
                <a:srgbClr val="000000"/>
              </a:buClr>
              <a:buSzPts val="2100"/>
              <a:buFont typeface="Arial"/>
              <a:buNone/>
              <a:defRPr sz="1800" b="0" i="0" u="none" strike="noStrike" cap="none">
                <a:solidFill>
                  <a:srgbClr val="000000"/>
                </a:solidFill>
                <a:latin typeface="Arial"/>
                <a:ea typeface="Arial"/>
                <a:cs typeface="Arial"/>
                <a:sym typeface="Arial"/>
              </a:defRPr>
            </a:lvl3pPr>
            <a:lvl4pPr marL="1828800" marR="0" lvl="3" indent="-228600" algn="ctr">
              <a:lnSpc>
                <a:spcPct val="90000"/>
              </a:lnSpc>
              <a:spcBef>
                <a:spcPts val="800"/>
              </a:spcBef>
              <a:spcAft>
                <a:spcPts val="0"/>
              </a:spcAft>
              <a:buClr>
                <a:srgbClr val="000000"/>
              </a:buClr>
              <a:buSzPts val="2100"/>
              <a:buFont typeface="Arial"/>
              <a:buNone/>
              <a:defRPr sz="1800" b="0" i="0" u="none" strike="noStrike" cap="none">
                <a:solidFill>
                  <a:srgbClr val="000000"/>
                </a:solidFill>
                <a:latin typeface="Arial"/>
                <a:ea typeface="Arial"/>
                <a:cs typeface="Arial"/>
                <a:sym typeface="Arial"/>
              </a:defRPr>
            </a:lvl4pPr>
            <a:lvl5pPr marL="2286000" marR="0" lvl="4" indent="-228600" algn="ctr">
              <a:lnSpc>
                <a:spcPct val="90000"/>
              </a:lnSpc>
              <a:spcBef>
                <a:spcPts val="800"/>
              </a:spcBef>
              <a:spcAft>
                <a:spcPts val="0"/>
              </a:spcAft>
              <a:buClr>
                <a:srgbClr val="000000"/>
              </a:buClr>
              <a:buSzPts val="2100"/>
              <a:buFont typeface="Arial"/>
              <a:buNone/>
              <a:defRPr sz="1800" b="0" i="0" u="none" strike="noStrike" cap="none">
                <a:solidFill>
                  <a:srgbClr val="000000"/>
                </a:solidFill>
                <a:latin typeface="Arial"/>
                <a:ea typeface="Arial"/>
                <a:cs typeface="Arial"/>
                <a:sym typeface="Arial"/>
              </a:defRPr>
            </a:lvl5pPr>
            <a:lvl6pPr marL="2743200" marR="0" lvl="5" indent="-361950" algn="l">
              <a:lnSpc>
                <a:spcPct val="90000"/>
              </a:lnSpc>
              <a:spcBef>
                <a:spcPts val="800"/>
              </a:spcBef>
              <a:spcAft>
                <a:spcPts val="0"/>
              </a:spcAft>
              <a:buClr>
                <a:srgbClr val="000000"/>
              </a:buClr>
              <a:buSzPts val="2100"/>
              <a:buFont typeface="Arial"/>
              <a:buChar char="•"/>
              <a:defRPr sz="2100" b="0" i="0" u="none" strike="noStrike" cap="none">
                <a:solidFill>
                  <a:srgbClr val="000000"/>
                </a:solidFill>
                <a:latin typeface="Arial"/>
                <a:ea typeface="Arial"/>
                <a:cs typeface="Arial"/>
                <a:sym typeface="Arial"/>
              </a:defRPr>
            </a:lvl6pPr>
            <a:lvl7pPr marL="3200400" marR="0" lvl="6" indent="-361950" algn="l">
              <a:lnSpc>
                <a:spcPct val="90000"/>
              </a:lnSpc>
              <a:spcBef>
                <a:spcPts val="800"/>
              </a:spcBef>
              <a:spcAft>
                <a:spcPts val="0"/>
              </a:spcAft>
              <a:buClr>
                <a:srgbClr val="000000"/>
              </a:buClr>
              <a:buSzPts val="2100"/>
              <a:buFont typeface="Arial"/>
              <a:buChar char="•"/>
              <a:defRPr sz="2100" b="0" i="0" u="none" strike="noStrike" cap="none">
                <a:solidFill>
                  <a:srgbClr val="000000"/>
                </a:solidFill>
                <a:latin typeface="Arial"/>
                <a:ea typeface="Arial"/>
                <a:cs typeface="Arial"/>
                <a:sym typeface="Arial"/>
              </a:defRPr>
            </a:lvl7pPr>
            <a:lvl8pPr marL="3657600" marR="0" lvl="7" indent="-361950" algn="l">
              <a:lnSpc>
                <a:spcPct val="90000"/>
              </a:lnSpc>
              <a:spcBef>
                <a:spcPts val="800"/>
              </a:spcBef>
              <a:spcAft>
                <a:spcPts val="0"/>
              </a:spcAft>
              <a:buClr>
                <a:srgbClr val="000000"/>
              </a:buClr>
              <a:buSzPts val="2100"/>
              <a:buFont typeface="Arial"/>
              <a:buChar char="•"/>
              <a:defRPr sz="2100" b="0" i="0" u="none" strike="noStrike" cap="none">
                <a:solidFill>
                  <a:srgbClr val="000000"/>
                </a:solidFill>
                <a:latin typeface="Arial"/>
                <a:ea typeface="Arial"/>
                <a:cs typeface="Arial"/>
                <a:sym typeface="Arial"/>
              </a:defRPr>
            </a:lvl8pPr>
            <a:lvl9pPr marL="4114800" marR="0" lvl="8" indent="-361950" algn="l">
              <a:lnSpc>
                <a:spcPct val="90000"/>
              </a:lnSpc>
              <a:spcBef>
                <a:spcPts val="800"/>
              </a:spcBef>
              <a:spcAft>
                <a:spcPts val="0"/>
              </a:spcAft>
              <a:buClr>
                <a:srgbClr val="000000"/>
              </a:buClr>
              <a:buSzPts val="2100"/>
              <a:buFont typeface="Arial"/>
              <a:buChar char="•"/>
              <a:defRPr sz="2100" b="0" i="0" u="none" strike="noStrike" cap="none">
                <a:solidFill>
                  <a:srgbClr val="000000"/>
                </a:solidFill>
                <a:latin typeface="Arial"/>
                <a:ea typeface="Arial"/>
                <a:cs typeface="Arial"/>
                <a:sym typeface="Arial"/>
              </a:defRPr>
            </a:lvl9pPr>
          </a:lstStyle>
          <a:p>
            <a:endParaRPr/>
          </a:p>
        </p:txBody>
      </p:sp>
      <p:sp>
        <p:nvSpPr>
          <p:cNvPr id="62" name="Google Shape;62;p11"/>
          <p:cNvSpPr txBox="1">
            <a:spLocks noGrp="1"/>
          </p:cNvSpPr>
          <p:nvPr>
            <p:ph type="sldNum" idx="12"/>
          </p:nvPr>
        </p:nvSpPr>
        <p:spPr>
          <a:xfrm>
            <a:off x="8310108" y="4805089"/>
            <a:ext cx="205200" cy="198300"/>
          </a:xfrm>
          <a:prstGeom prst="rect">
            <a:avLst/>
          </a:prstGeom>
          <a:noFill/>
          <a:ln>
            <a:noFill/>
          </a:ln>
        </p:spPr>
        <p:txBody>
          <a:bodyPr spcFirstLastPara="1" wrap="square" lIns="34275" tIns="34275" rIns="34275" bIns="34275" anchor="ctr" anchorCtr="0">
            <a:noAutofit/>
          </a:bodyPr>
          <a:lstStyle>
            <a:lvl1pPr marL="0" marR="0" lvl="0"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IESC Text Slide" type="tx">
  <p:cSld name="TITLE_AND_BODY">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 name="Google Shape;13;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0"/>
              </a:spcBef>
              <a:spcAft>
                <a:spcPts val="0"/>
              </a:spcAft>
              <a:buSzPts val="2400"/>
              <a:buChar char="●"/>
              <a:defRPr/>
            </a:lvl1pPr>
            <a:lvl2pPr marL="914400" lvl="1" indent="-342900" algn="l">
              <a:lnSpc>
                <a:spcPct val="115000"/>
              </a:lnSpc>
              <a:spcBef>
                <a:spcPts val="1600"/>
              </a:spcBef>
              <a:spcAft>
                <a:spcPts val="0"/>
              </a:spcAft>
              <a:buSzPts val="1800"/>
              <a:buChar char="○"/>
              <a:defRPr/>
            </a:lvl2pPr>
            <a:lvl3pPr marL="1371600" lvl="2" indent="-342900" algn="l">
              <a:lnSpc>
                <a:spcPct val="115000"/>
              </a:lnSpc>
              <a:spcBef>
                <a:spcPts val="1600"/>
              </a:spcBef>
              <a:spcAft>
                <a:spcPts val="0"/>
              </a:spcAft>
              <a:buSzPts val="1800"/>
              <a:buChar char="■"/>
              <a:defRPr/>
            </a:lvl3pPr>
            <a:lvl4pPr marL="1828800" lvl="3" indent="-342900" algn="l">
              <a:lnSpc>
                <a:spcPct val="115000"/>
              </a:lnSpc>
              <a:spcBef>
                <a:spcPts val="1600"/>
              </a:spcBef>
              <a:spcAft>
                <a:spcPts val="0"/>
              </a:spcAft>
              <a:buSzPts val="1800"/>
              <a:buChar char="●"/>
              <a:defRPr/>
            </a:lvl4pPr>
            <a:lvl5pPr marL="2286000" lvl="4" indent="-342900" algn="l">
              <a:lnSpc>
                <a:spcPct val="115000"/>
              </a:lnSpc>
              <a:spcBef>
                <a:spcPts val="1600"/>
              </a:spcBef>
              <a:spcAft>
                <a:spcPts val="0"/>
              </a:spcAft>
              <a:buSzPts val="1800"/>
              <a:buChar char="○"/>
              <a:defRPr/>
            </a:lvl5pPr>
            <a:lvl6pPr marL="2743200" lvl="5" indent="-342900" algn="l">
              <a:lnSpc>
                <a:spcPct val="115000"/>
              </a:lnSpc>
              <a:spcBef>
                <a:spcPts val="1600"/>
              </a:spcBef>
              <a:spcAft>
                <a:spcPts val="0"/>
              </a:spcAft>
              <a:buSzPts val="18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4" name="Google Shape;14;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d of Presentation Slide">
  <p:cSld name="TITLE_AND_BODY_1_3">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p:nvPr/>
        </p:nvSpPr>
        <p:spPr>
          <a:xfrm>
            <a:off x="311700" y="445025"/>
            <a:ext cx="51201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 sz="3600" b="1" i="0" u="none" strike="noStrike" cap="none">
                <a:solidFill>
                  <a:srgbClr val="167A91"/>
                </a:solidFill>
                <a:latin typeface="Roboto"/>
                <a:ea typeface="Roboto"/>
                <a:cs typeface="Roboto"/>
                <a:sym typeface="Roboto"/>
              </a:rPr>
              <a:t>Thank you!</a:t>
            </a:r>
            <a:endParaRPr sz="3600" b="1" i="0" u="none" strike="noStrike" cap="none">
              <a:solidFill>
                <a:srgbClr val="167A9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500"/>
              <a:buFont typeface="Arial"/>
              <a:buNone/>
            </a:pPr>
            <a:endParaRPr sz="2500" b="1" i="0" u="none" strike="noStrike" cap="none">
              <a:solidFill>
                <a:srgbClr val="00173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400"/>
              <a:buFont typeface="Arial"/>
              <a:buNone/>
            </a:pPr>
            <a:r>
              <a:rPr lang="en" sz="3400" b="1" i="0" u="none" strike="noStrike" cap="none">
                <a:solidFill>
                  <a:srgbClr val="001733"/>
                </a:solidFill>
                <a:latin typeface="Roboto"/>
                <a:ea typeface="Roboto"/>
                <a:cs typeface="Roboto"/>
                <a:sym typeface="Roboto"/>
              </a:rPr>
              <a:t>Please complete your session evaluation before exiting. </a:t>
            </a:r>
            <a:endParaRPr sz="3400" b="1" i="0" u="none" strike="noStrike" cap="none">
              <a:solidFill>
                <a:srgbClr val="001733"/>
              </a:solidFill>
              <a:latin typeface="Roboto"/>
              <a:ea typeface="Roboto"/>
              <a:cs typeface="Roboto"/>
              <a:sym typeface="Roboto"/>
            </a:endParaRPr>
          </a:p>
        </p:txBody>
      </p:sp>
      <p:sp>
        <p:nvSpPr>
          <p:cNvPr id="17" name="Google Shape;17;p4"/>
          <p:cNvSpPr txBox="1"/>
          <p:nvPr/>
        </p:nvSpPr>
        <p:spPr>
          <a:xfrm>
            <a:off x="5744113" y="3221825"/>
            <a:ext cx="2652000" cy="46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4"/>
          <p:cNvSpPr txBox="1"/>
          <p:nvPr/>
        </p:nvSpPr>
        <p:spPr>
          <a:xfrm>
            <a:off x="5035675" y="3221825"/>
            <a:ext cx="3990000" cy="39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19" name="Google Shape;19;p4"/>
          <p:cNvSpPr/>
          <p:nvPr/>
        </p:nvSpPr>
        <p:spPr>
          <a:xfrm>
            <a:off x="6473850" y="680400"/>
            <a:ext cx="1656900" cy="1498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200" b="0" i="0" u="none" strike="noStrike" cap="none">
                <a:solidFill>
                  <a:srgbClr val="000000"/>
                </a:solidFill>
                <a:latin typeface="Arial"/>
                <a:ea typeface="Arial"/>
                <a:cs typeface="Arial"/>
                <a:sym typeface="Arial"/>
              </a:rPr>
              <a:t>Place presenter headshot over this text.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200" b="0" i="0" u="none" strike="noStrike" cap="none">
                <a:solidFill>
                  <a:srgbClr val="000000"/>
                </a:solidFill>
                <a:latin typeface="Arial"/>
                <a:ea typeface="Arial"/>
                <a:cs typeface="Arial"/>
                <a:sym typeface="Arial"/>
              </a:rPr>
              <a:t>Add presenter contact information in the text box below.</a:t>
            </a:r>
            <a:endParaRPr sz="1200" b="0" i="0" u="none" strike="noStrike" cap="none">
              <a:solidFill>
                <a:srgbClr val="000000"/>
              </a:solidFill>
              <a:latin typeface="Arial"/>
              <a:ea typeface="Arial"/>
              <a:cs typeface="Arial"/>
              <a:sym typeface="Arial"/>
            </a:endParaRPr>
          </a:p>
        </p:txBody>
      </p:sp>
      <p:sp>
        <p:nvSpPr>
          <p:cNvPr id="20" name="Google Shape;20;p4"/>
          <p:cNvSpPr txBox="1">
            <a:spLocks noGrp="1"/>
          </p:cNvSpPr>
          <p:nvPr>
            <p:ph type="body" idx="1"/>
          </p:nvPr>
        </p:nvSpPr>
        <p:spPr>
          <a:xfrm>
            <a:off x="6227550" y="2825475"/>
            <a:ext cx="2352600" cy="572700"/>
          </a:xfrm>
          <a:prstGeom prst="rect">
            <a:avLst/>
          </a:prstGeom>
          <a:noFill/>
          <a:ln>
            <a:noFill/>
          </a:ln>
        </p:spPr>
        <p:txBody>
          <a:bodyPr spcFirstLastPara="1" wrap="square" lIns="91425" tIns="91425" rIns="91425" bIns="91425" anchor="t" anchorCtr="0">
            <a:noAutofit/>
          </a:bodyPr>
          <a:lstStyle>
            <a:lvl1pPr marL="457200" lvl="0" indent="-330200" algn="ctr">
              <a:lnSpc>
                <a:spcPct val="115000"/>
              </a:lnSpc>
              <a:spcBef>
                <a:spcPts val="0"/>
              </a:spcBef>
              <a:spcAft>
                <a:spcPts val="0"/>
              </a:spcAft>
              <a:buSzPts val="1600"/>
              <a:buChar char="●"/>
              <a:defRPr sz="1600" b="1"/>
            </a:lvl1pPr>
            <a:lvl2pPr marL="914400" lvl="1" indent="-317500" algn="ctr">
              <a:lnSpc>
                <a:spcPct val="115000"/>
              </a:lnSpc>
              <a:spcBef>
                <a:spcPts val="1600"/>
              </a:spcBef>
              <a:spcAft>
                <a:spcPts val="0"/>
              </a:spcAft>
              <a:buSzPts val="1400"/>
              <a:buChar char="○"/>
              <a:defRPr sz="1400" b="1"/>
            </a:lvl2pPr>
            <a:lvl3pPr marL="1371600" lvl="2" indent="-317500" algn="ctr">
              <a:lnSpc>
                <a:spcPct val="115000"/>
              </a:lnSpc>
              <a:spcBef>
                <a:spcPts val="1600"/>
              </a:spcBef>
              <a:spcAft>
                <a:spcPts val="0"/>
              </a:spcAft>
              <a:buSzPts val="1400"/>
              <a:buChar char="■"/>
              <a:defRPr sz="1400" b="1"/>
            </a:lvl3pPr>
            <a:lvl4pPr marL="1828800" lvl="3" indent="-317500" algn="ctr">
              <a:lnSpc>
                <a:spcPct val="115000"/>
              </a:lnSpc>
              <a:spcBef>
                <a:spcPts val="1600"/>
              </a:spcBef>
              <a:spcAft>
                <a:spcPts val="0"/>
              </a:spcAft>
              <a:buSzPts val="1400"/>
              <a:buChar char="●"/>
              <a:defRPr sz="1400" b="1"/>
            </a:lvl4pPr>
            <a:lvl5pPr marL="2286000" lvl="4" indent="-317500" algn="ctr">
              <a:lnSpc>
                <a:spcPct val="115000"/>
              </a:lnSpc>
              <a:spcBef>
                <a:spcPts val="1600"/>
              </a:spcBef>
              <a:spcAft>
                <a:spcPts val="0"/>
              </a:spcAft>
              <a:buSzPts val="1400"/>
              <a:buChar char="○"/>
              <a:defRPr sz="1400" b="1"/>
            </a:lvl5pPr>
            <a:lvl6pPr marL="2743200" lvl="5" indent="-317500" algn="ctr">
              <a:lnSpc>
                <a:spcPct val="115000"/>
              </a:lnSpc>
              <a:spcBef>
                <a:spcPts val="1600"/>
              </a:spcBef>
              <a:spcAft>
                <a:spcPts val="0"/>
              </a:spcAft>
              <a:buSzPts val="1400"/>
              <a:buChar char="■"/>
              <a:defRPr sz="1400" b="1"/>
            </a:lvl6pPr>
            <a:lvl7pPr marL="3200400" lvl="6" indent="-292100" algn="ctr">
              <a:lnSpc>
                <a:spcPct val="115000"/>
              </a:lnSpc>
              <a:spcBef>
                <a:spcPts val="1600"/>
              </a:spcBef>
              <a:spcAft>
                <a:spcPts val="0"/>
              </a:spcAft>
              <a:buSzPts val="1000"/>
              <a:buChar char="●"/>
              <a:defRPr sz="1000" b="1"/>
            </a:lvl7pPr>
            <a:lvl8pPr marL="3657600" lvl="7" indent="-292100" algn="ctr">
              <a:lnSpc>
                <a:spcPct val="115000"/>
              </a:lnSpc>
              <a:spcBef>
                <a:spcPts val="1600"/>
              </a:spcBef>
              <a:spcAft>
                <a:spcPts val="0"/>
              </a:spcAft>
              <a:buSzPts val="1000"/>
              <a:buChar char="○"/>
              <a:defRPr sz="1000" b="1"/>
            </a:lvl8pPr>
            <a:lvl9pPr marL="4114800" lvl="8" indent="-292100" algn="ctr">
              <a:lnSpc>
                <a:spcPct val="115000"/>
              </a:lnSpc>
              <a:spcBef>
                <a:spcPts val="1600"/>
              </a:spcBef>
              <a:spcAft>
                <a:spcPts val="1600"/>
              </a:spcAft>
              <a:buSzPts val="1000"/>
              <a:buChar char="■"/>
              <a:defRPr sz="1000" b="1"/>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2 Columns">
  <p:cSld name="TITLE_AND_BODY_3">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5"/>
          <p:cNvSpPr/>
          <p:nvPr/>
        </p:nvSpPr>
        <p:spPr>
          <a:xfrm>
            <a:off x="406950" y="352200"/>
            <a:ext cx="8330100" cy="37302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3" name="Google Shape;23;p5"/>
          <p:cNvCxnSpPr/>
          <p:nvPr/>
        </p:nvCxnSpPr>
        <p:spPr>
          <a:xfrm>
            <a:off x="4550550" y="1789025"/>
            <a:ext cx="0" cy="1927500"/>
          </a:xfrm>
          <a:prstGeom prst="straightConnector1">
            <a:avLst/>
          </a:prstGeom>
          <a:noFill/>
          <a:ln w="38100" cap="flat" cmpd="sng">
            <a:solidFill>
              <a:schemeClr val="dk1"/>
            </a:solidFill>
            <a:prstDash val="solid"/>
            <a:round/>
            <a:headEnd type="none" w="sm" len="sm"/>
            <a:tailEnd type="none" w="sm" len="sm"/>
          </a:ln>
        </p:spPr>
      </p:cxnSp>
      <p:sp>
        <p:nvSpPr>
          <p:cNvPr id="24" name="Google Shape;24;p5"/>
          <p:cNvSpPr txBox="1">
            <a:spLocks noGrp="1"/>
          </p:cNvSpPr>
          <p:nvPr>
            <p:ph type="sldNum" idx="12"/>
          </p:nvPr>
        </p:nvSpPr>
        <p:spPr>
          <a:xfrm>
            <a:off x="8524708" y="4663192"/>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1pPr>
            <a:lvl2pPr marL="0" marR="0" lvl="1"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2pPr>
            <a:lvl3pPr marL="0" marR="0" lvl="2"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3pPr>
            <a:lvl4pPr marL="0" marR="0" lvl="3"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4pPr>
            <a:lvl5pPr marL="0" marR="0" lvl="4"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5pPr>
            <a:lvl6pPr marL="0" marR="0" lvl="5"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6pPr>
            <a:lvl7pPr marL="0" marR="0" lvl="6"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7pPr>
            <a:lvl8pPr marL="0" marR="0" lvl="7"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8pPr>
            <a:lvl9pPr marL="0" marR="0" lvl="8"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5"/>
          <p:cNvSpPr txBox="1">
            <a:spLocks noGrp="1"/>
          </p:cNvSpPr>
          <p:nvPr>
            <p:ph type="ctrTitle"/>
          </p:nvPr>
        </p:nvSpPr>
        <p:spPr>
          <a:xfrm>
            <a:off x="1113228" y="1846275"/>
            <a:ext cx="3169500" cy="64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666666"/>
              </a:buClr>
              <a:buSzPts val="1800"/>
              <a:buNone/>
              <a:defRPr sz="1800">
                <a:solidFill>
                  <a:srgbClr val="666666"/>
                </a:solidFill>
              </a:defRPr>
            </a:lvl1pPr>
            <a:lvl2pPr lvl="1" algn="ctr">
              <a:lnSpc>
                <a:spcPct val="100000"/>
              </a:lnSpc>
              <a:spcBef>
                <a:spcPts val="0"/>
              </a:spcBef>
              <a:spcAft>
                <a:spcPts val="0"/>
              </a:spcAft>
              <a:buClr>
                <a:srgbClr val="666666"/>
              </a:buClr>
              <a:buSzPts val="1600"/>
              <a:buNone/>
              <a:defRPr sz="1600">
                <a:solidFill>
                  <a:srgbClr val="666666"/>
                </a:solidFill>
              </a:defRPr>
            </a:lvl2pPr>
            <a:lvl3pPr lvl="2" algn="ctr">
              <a:lnSpc>
                <a:spcPct val="100000"/>
              </a:lnSpc>
              <a:spcBef>
                <a:spcPts val="0"/>
              </a:spcBef>
              <a:spcAft>
                <a:spcPts val="0"/>
              </a:spcAft>
              <a:buClr>
                <a:srgbClr val="666666"/>
              </a:buClr>
              <a:buSzPts val="1600"/>
              <a:buNone/>
              <a:defRPr sz="1600">
                <a:solidFill>
                  <a:srgbClr val="666666"/>
                </a:solidFill>
              </a:defRPr>
            </a:lvl3pPr>
            <a:lvl4pPr lvl="3" algn="ctr">
              <a:lnSpc>
                <a:spcPct val="100000"/>
              </a:lnSpc>
              <a:spcBef>
                <a:spcPts val="0"/>
              </a:spcBef>
              <a:spcAft>
                <a:spcPts val="0"/>
              </a:spcAft>
              <a:buClr>
                <a:srgbClr val="666666"/>
              </a:buClr>
              <a:buSzPts val="1600"/>
              <a:buNone/>
              <a:defRPr sz="1600">
                <a:solidFill>
                  <a:srgbClr val="666666"/>
                </a:solidFill>
              </a:defRPr>
            </a:lvl4pPr>
            <a:lvl5pPr lvl="4" algn="ctr">
              <a:lnSpc>
                <a:spcPct val="100000"/>
              </a:lnSpc>
              <a:spcBef>
                <a:spcPts val="0"/>
              </a:spcBef>
              <a:spcAft>
                <a:spcPts val="0"/>
              </a:spcAft>
              <a:buClr>
                <a:srgbClr val="666666"/>
              </a:buClr>
              <a:buSzPts val="1600"/>
              <a:buNone/>
              <a:defRPr sz="1600">
                <a:solidFill>
                  <a:srgbClr val="666666"/>
                </a:solidFill>
              </a:defRPr>
            </a:lvl5pPr>
            <a:lvl6pPr lvl="5" algn="ctr">
              <a:lnSpc>
                <a:spcPct val="100000"/>
              </a:lnSpc>
              <a:spcBef>
                <a:spcPts val="0"/>
              </a:spcBef>
              <a:spcAft>
                <a:spcPts val="0"/>
              </a:spcAft>
              <a:buClr>
                <a:srgbClr val="666666"/>
              </a:buClr>
              <a:buSzPts val="1600"/>
              <a:buNone/>
              <a:defRPr sz="1600">
                <a:solidFill>
                  <a:srgbClr val="666666"/>
                </a:solidFill>
              </a:defRPr>
            </a:lvl6pPr>
            <a:lvl7pPr lvl="6" algn="ctr">
              <a:lnSpc>
                <a:spcPct val="100000"/>
              </a:lnSpc>
              <a:spcBef>
                <a:spcPts val="0"/>
              </a:spcBef>
              <a:spcAft>
                <a:spcPts val="0"/>
              </a:spcAft>
              <a:buClr>
                <a:srgbClr val="666666"/>
              </a:buClr>
              <a:buSzPts val="1600"/>
              <a:buNone/>
              <a:defRPr sz="1600">
                <a:solidFill>
                  <a:srgbClr val="666666"/>
                </a:solidFill>
              </a:defRPr>
            </a:lvl7pPr>
            <a:lvl8pPr lvl="7" algn="ctr">
              <a:lnSpc>
                <a:spcPct val="100000"/>
              </a:lnSpc>
              <a:spcBef>
                <a:spcPts val="0"/>
              </a:spcBef>
              <a:spcAft>
                <a:spcPts val="0"/>
              </a:spcAft>
              <a:buClr>
                <a:srgbClr val="666666"/>
              </a:buClr>
              <a:buSzPts val="1600"/>
              <a:buNone/>
              <a:defRPr sz="1600">
                <a:solidFill>
                  <a:srgbClr val="666666"/>
                </a:solidFill>
              </a:defRPr>
            </a:lvl8pPr>
            <a:lvl9pPr lvl="8" algn="ctr">
              <a:lnSpc>
                <a:spcPct val="100000"/>
              </a:lnSpc>
              <a:spcBef>
                <a:spcPts val="0"/>
              </a:spcBef>
              <a:spcAft>
                <a:spcPts val="0"/>
              </a:spcAft>
              <a:buClr>
                <a:srgbClr val="666666"/>
              </a:buClr>
              <a:buSzPts val="1600"/>
              <a:buNone/>
              <a:defRPr sz="1600">
                <a:solidFill>
                  <a:srgbClr val="666666"/>
                </a:solidFill>
              </a:defRPr>
            </a:lvl9pPr>
          </a:lstStyle>
          <a:p>
            <a:endParaRPr/>
          </a:p>
        </p:txBody>
      </p:sp>
      <p:sp>
        <p:nvSpPr>
          <p:cNvPr id="26" name="Google Shape;26;p5"/>
          <p:cNvSpPr txBox="1">
            <a:spLocks noGrp="1"/>
          </p:cNvSpPr>
          <p:nvPr>
            <p:ph type="subTitle" idx="1"/>
          </p:nvPr>
        </p:nvSpPr>
        <p:spPr>
          <a:xfrm>
            <a:off x="1147278" y="2451725"/>
            <a:ext cx="3101400" cy="111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a:lvl1pPr>
            <a:lvl2pPr lvl="1" algn="ctr">
              <a:lnSpc>
                <a:spcPct val="100000"/>
              </a:lnSpc>
              <a:spcBef>
                <a:spcPts val="1600"/>
              </a:spcBef>
              <a:spcAft>
                <a:spcPts val="0"/>
              </a:spcAft>
              <a:buSzPts val="1800"/>
              <a:buNone/>
              <a:defRPr/>
            </a:lvl2pPr>
            <a:lvl3pPr lvl="2" algn="ctr">
              <a:lnSpc>
                <a:spcPct val="100000"/>
              </a:lnSpc>
              <a:spcBef>
                <a:spcPts val="1600"/>
              </a:spcBef>
              <a:spcAft>
                <a:spcPts val="0"/>
              </a:spcAft>
              <a:buSzPts val="1400"/>
              <a:buNone/>
              <a:defRPr sz="1400"/>
            </a:lvl3pPr>
            <a:lvl4pPr lvl="3" algn="ctr">
              <a:lnSpc>
                <a:spcPct val="100000"/>
              </a:lnSpc>
              <a:spcBef>
                <a:spcPts val="1600"/>
              </a:spcBef>
              <a:spcAft>
                <a:spcPts val="0"/>
              </a:spcAft>
              <a:buSzPts val="1400"/>
              <a:buNone/>
              <a:defRPr sz="1400"/>
            </a:lvl4pPr>
            <a:lvl5pPr lvl="4" algn="ctr">
              <a:lnSpc>
                <a:spcPct val="100000"/>
              </a:lnSpc>
              <a:spcBef>
                <a:spcPts val="1600"/>
              </a:spcBef>
              <a:spcAft>
                <a:spcPts val="0"/>
              </a:spcAft>
              <a:buSzPts val="1400"/>
              <a:buNone/>
              <a:defRPr sz="1400"/>
            </a:lvl5pPr>
            <a:lvl6pPr lvl="5" algn="ctr">
              <a:lnSpc>
                <a:spcPct val="100000"/>
              </a:lnSpc>
              <a:spcBef>
                <a:spcPts val="1600"/>
              </a:spcBef>
              <a:spcAft>
                <a:spcPts val="0"/>
              </a:spcAft>
              <a:buSzPts val="1400"/>
              <a:buNone/>
              <a:defRPr sz="1400"/>
            </a:lvl6pPr>
            <a:lvl7pPr lvl="6" algn="ctr">
              <a:lnSpc>
                <a:spcPct val="100000"/>
              </a:lnSpc>
              <a:spcBef>
                <a:spcPts val="1600"/>
              </a:spcBef>
              <a:spcAft>
                <a:spcPts val="0"/>
              </a:spcAft>
              <a:buSzPts val="1400"/>
              <a:buNone/>
              <a:defRPr sz="1400"/>
            </a:lvl7pPr>
            <a:lvl8pPr lvl="7" algn="ctr">
              <a:lnSpc>
                <a:spcPct val="100000"/>
              </a:lnSpc>
              <a:spcBef>
                <a:spcPts val="1600"/>
              </a:spcBef>
              <a:spcAft>
                <a:spcPts val="0"/>
              </a:spcAft>
              <a:buSzPts val="1400"/>
              <a:buNone/>
              <a:defRPr sz="1400"/>
            </a:lvl8pPr>
            <a:lvl9pPr lvl="8" algn="ctr">
              <a:lnSpc>
                <a:spcPct val="100000"/>
              </a:lnSpc>
              <a:spcBef>
                <a:spcPts val="1600"/>
              </a:spcBef>
              <a:spcAft>
                <a:spcPts val="0"/>
              </a:spcAft>
              <a:buSzPts val="1400"/>
              <a:buNone/>
              <a:defRPr sz="1400"/>
            </a:lvl9pPr>
          </a:lstStyle>
          <a:p>
            <a:endParaRPr/>
          </a:p>
        </p:txBody>
      </p:sp>
      <p:sp>
        <p:nvSpPr>
          <p:cNvPr id="27" name="Google Shape;27;p5"/>
          <p:cNvSpPr txBox="1">
            <a:spLocks noGrp="1"/>
          </p:cNvSpPr>
          <p:nvPr>
            <p:ph type="ctrTitle" idx="2"/>
          </p:nvPr>
        </p:nvSpPr>
        <p:spPr>
          <a:xfrm>
            <a:off x="4818378" y="1846275"/>
            <a:ext cx="3169500" cy="64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666666"/>
              </a:buClr>
              <a:buSzPts val="1800"/>
              <a:buNone/>
              <a:defRPr sz="1800">
                <a:solidFill>
                  <a:srgbClr val="666666"/>
                </a:solidFill>
              </a:defRPr>
            </a:lvl1pPr>
            <a:lvl2pPr lvl="1" algn="ctr">
              <a:lnSpc>
                <a:spcPct val="100000"/>
              </a:lnSpc>
              <a:spcBef>
                <a:spcPts val="0"/>
              </a:spcBef>
              <a:spcAft>
                <a:spcPts val="0"/>
              </a:spcAft>
              <a:buClr>
                <a:srgbClr val="666666"/>
              </a:buClr>
              <a:buSzPts val="1600"/>
              <a:buNone/>
              <a:defRPr sz="1600">
                <a:solidFill>
                  <a:srgbClr val="666666"/>
                </a:solidFill>
              </a:defRPr>
            </a:lvl2pPr>
            <a:lvl3pPr lvl="2" algn="ctr">
              <a:lnSpc>
                <a:spcPct val="100000"/>
              </a:lnSpc>
              <a:spcBef>
                <a:spcPts val="0"/>
              </a:spcBef>
              <a:spcAft>
                <a:spcPts val="0"/>
              </a:spcAft>
              <a:buClr>
                <a:srgbClr val="666666"/>
              </a:buClr>
              <a:buSzPts val="1600"/>
              <a:buNone/>
              <a:defRPr sz="1600">
                <a:solidFill>
                  <a:srgbClr val="666666"/>
                </a:solidFill>
              </a:defRPr>
            </a:lvl3pPr>
            <a:lvl4pPr lvl="3" algn="ctr">
              <a:lnSpc>
                <a:spcPct val="100000"/>
              </a:lnSpc>
              <a:spcBef>
                <a:spcPts val="0"/>
              </a:spcBef>
              <a:spcAft>
                <a:spcPts val="0"/>
              </a:spcAft>
              <a:buClr>
                <a:srgbClr val="666666"/>
              </a:buClr>
              <a:buSzPts val="1600"/>
              <a:buNone/>
              <a:defRPr sz="1600">
                <a:solidFill>
                  <a:srgbClr val="666666"/>
                </a:solidFill>
              </a:defRPr>
            </a:lvl4pPr>
            <a:lvl5pPr lvl="4" algn="ctr">
              <a:lnSpc>
                <a:spcPct val="100000"/>
              </a:lnSpc>
              <a:spcBef>
                <a:spcPts val="0"/>
              </a:spcBef>
              <a:spcAft>
                <a:spcPts val="0"/>
              </a:spcAft>
              <a:buClr>
                <a:srgbClr val="666666"/>
              </a:buClr>
              <a:buSzPts val="1600"/>
              <a:buNone/>
              <a:defRPr sz="1600">
                <a:solidFill>
                  <a:srgbClr val="666666"/>
                </a:solidFill>
              </a:defRPr>
            </a:lvl5pPr>
            <a:lvl6pPr lvl="5" algn="ctr">
              <a:lnSpc>
                <a:spcPct val="100000"/>
              </a:lnSpc>
              <a:spcBef>
                <a:spcPts val="0"/>
              </a:spcBef>
              <a:spcAft>
                <a:spcPts val="0"/>
              </a:spcAft>
              <a:buClr>
                <a:srgbClr val="666666"/>
              </a:buClr>
              <a:buSzPts val="1600"/>
              <a:buNone/>
              <a:defRPr sz="1600">
                <a:solidFill>
                  <a:srgbClr val="666666"/>
                </a:solidFill>
              </a:defRPr>
            </a:lvl6pPr>
            <a:lvl7pPr lvl="6" algn="ctr">
              <a:lnSpc>
                <a:spcPct val="100000"/>
              </a:lnSpc>
              <a:spcBef>
                <a:spcPts val="0"/>
              </a:spcBef>
              <a:spcAft>
                <a:spcPts val="0"/>
              </a:spcAft>
              <a:buClr>
                <a:srgbClr val="666666"/>
              </a:buClr>
              <a:buSzPts val="1600"/>
              <a:buNone/>
              <a:defRPr sz="1600">
                <a:solidFill>
                  <a:srgbClr val="666666"/>
                </a:solidFill>
              </a:defRPr>
            </a:lvl7pPr>
            <a:lvl8pPr lvl="7" algn="ctr">
              <a:lnSpc>
                <a:spcPct val="100000"/>
              </a:lnSpc>
              <a:spcBef>
                <a:spcPts val="0"/>
              </a:spcBef>
              <a:spcAft>
                <a:spcPts val="0"/>
              </a:spcAft>
              <a:buClr>
                <a:srgbClr val="666666"/>
              </a:buClr>
              <a:buSzPts val="1600"/>
              <a:buNone/>
              <a:defRPr sz="1600">
                <a:solidFill>
                  <a:srgbClr val="666666"/>
                </a:solidFill>
              </a:defRPr>
            </a:lvl8pPr>
            <a:lvl9pPr lvl="8" algn="ctr">
              <a:lnSpc>
                <a:spcPct val="100000"/>
              </a:lnSpc>
              <a:spcBef>
                <a:spcPts val="0"/>
              </a:spcBef>
              <a:spcAft>
                <a:spcPts val="0"/>
              </a:spcAft>
              <a:buClr>
                <a:srgbClr val="666666"/>
              </a:buClr>
              <a:buSzPts val="1600"/>
              <a:buNone/>
              <a:defRPr sz="1600">
                <a:solidFill>
                  <a:srgbClr val="666666"/>
                </a:solidFill>
              </a:defRPr>
            </a:lvl9pPr>
          </a:lstStyle>
          <a:p>
            <a:endParaRPr/>
          </a:p>
        </p:txBody>
      </p:sp>
      <p:sp>
        <p:nvSpPr>
          <p:cNvPr id="28" name="Google Shape;28;p5"/>
          <p:cNvSpPr txBox="1">
            <a:spLocks noGrp="1"/>
          </p:cNvSpPr>
          <p:nvPr>
            <p:ph type="subTitle" idx="3"/>
          </p:nvPr>
        </p:nvSpPr>
        <p:spPr>
          <a:xfrm>
            <a:off x="4852428" y="2451725"/>
            <a:ext cx="3101400" cy="111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a:lvl1pPr>
            <a:lvl2pPr lvl="1" algn="ctr">
              <a:lnSpc>
                <a:spcPct val="100000"/>
              </a:lnSpc>
              <a:spcBef>
                <a:spcPts val="1600"/>
              </a:spcBef>
              <a:spcAft>
                <a:spcPts val="0"/>
              </a:spcAft>
              <a:buSzPts val="1800"/>
              <a:buNone/>
              <a:defRPr/>
            </a:lvl2pPr>
            <a:lvl3pPr lvl="2" algn="ctr">
              <a:lnSpc>
                <a:spcPct val="100000"/>
              </a:lnSpc>
              <a:spcBef>
                <a:spcPts val="1600"/>
              </a:spcBef>
              <a:spcAft>
                <a:spcPts val="0"/>
              </a:spcAft>
              <a:buSzPts val="1400"/>
              <a:buNone/>
              <a:defRPr sz="1400"/>
            </a:lvl3pPr>
            <a:lvl4pPr lvl="3" algn="ctr">
              <a:lnSpc>
                <a:spcPct val="100000"/>
              </a:lnSpc>
              <a:spcBef>
                <a:spcPts val="1600"/>
              </a:spcBef>
              <a:spcAft>
                <a:spcPts val="0"/>
              </a:spcAft>
              <a:buSzPts val="1400"/>
              <a:buNone/>
              <a:defRPr sz="1400"/>
            </a:lvl4pPr>
            <a:lvl5pPr lvl="4" algn="ctr">
              <a:lnSpc>
                <a:spcPct val="100000"/>
              </a:lnSpc>
              <a:spcBef>
                <a:spcPts val="1600"/>
              </a:spcBef>
              <a:spcAft>
                <a:spcPts val="0"/>
              </a:spcAft>
              <a:buSzPts val="1400"/>
              <a:buNone/>
              <a:defRPr sz="1400"/>
            </a:lvl5pPr>
            <a:lvl6pPr lvl="5" algn="ctr">
              <a:lnSpc>
                <a:spcPct val="100000"/>
              </a:lnSpc>
              <a:spcBef>
                <a:spcPts val="1600"/>
              </a:spcBef>
              <a:spcAft>
                <a:spcPts val="0"/>
              </a:spcAft>
              <a:buSzPts val="1400"/>
              <a:buNone/>
              <a:defRPr sz="1400"/>
            </a:lvl6pPr>
            <a:lvl7pPr lvl="6" algn="ctr">
              <a:lnSpc>
                <a:spcPct val="100000"/>
              </a:lnSpc>
              <a:spcBef>
                <a:spcPts val="1600"/>
              </a:spcBef>
              <a:spcAft>
                <a:spcPts val="0"/>
              </a:spcAft>
              <a:buSzPts val="1400"/>
              <a:buNone/>
              <a:defRPr sz="1400"/>
            </a:lvl7pPr>
            <a:lvl8pPr lvl="7" algn="ctr">
              <a:lnSpc>
                <a:spcPct val="100000"/>
              </a:lnSpc>
              <a:spcBef>
                <a:spcPts val="1600"/>
              </a:spcBef>
              <a:spcAft>
                <a:spcPts val="0"/>
              </a:spcAft>
              <a:buSzPts val="1400"/>
              <a:buNone/>
              <a:defRPr sz="1400"/>
            </a:lvl8pPr>
            <a:lvl9pPr lvl="8" algn="ctr">
              <a:lnSpc>
                <a:spcPct val="100000"/>
              </a:lnSpc>
              <a:spcBef>
                <a:spcPts val="1600"/>
              </a:spcBef>
              <a:spcAft>
                <a:spcPts val="0"/>
              </a:spcAft>
              <a:buSzPts val="1400"/>
              <a:buNone/>
              <a:defRPr sz="1400"/>
            </a:lvl9pPr>
          </a:lstStyle>
          <a:p>
            <a:endParaRPr/>
          </a:p>
        </p:txBody>
      </p:sp>
      <p:sp>
        <p:nvSpPr>
          <p:cNvPr id="29" name="Google Shape;29;p5"/>
          <p:cNvSpPr txBox="1">
            <a:spLocks noGrp="1"/>
          </p:cNvSpPr>
          <p:nvPr>
            <p:ph type="title" idx="4"/>
          </p:nvPr>
        </p:nvSpPr>
        <p:spPr>
          <a:xfrm>
            <a:off x="-11850" y="927075"/>
            <a:ext cx="9144000" cy="48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200"/>
              <a:buNone/>
              <a:defRPr sz="2200"/>
            </a:lvl1pPr>
            <a:lvl2pPr lvl="1" algn="l">
              <a:lnSpc>
                <a:spcPct val="100000"/>
              </a:lnSpc>
              <a:spcBef>
                <a:spcPts val="0"/>
              </a:spcBef>
              <a:spcAft>
                <a:spcPts val="0"/>
              </a:spcAft>
              <a:buSzPts val="2800"/>
              <a:buFont typeface="Roboto"/>
              <a:buNone/>
              <a:defRPr>
                <a:latin typeface="Roboto"/>
                <a:ea typeface="Roboto"/>
                <a:cs typeface="Roboto"/>
                <a:sym typeface="Roboto"/>
              </a:defRPr>
            </a:lvl2pPr>
            <a:lvl3pPr lvl="2" algn="l">
              <a:lnSpc>
                <a:spcPct val="100000"/>
              </a:lnSpc>
              <a:spcBef>
                <a:spcPts val="0"/>
              </a:spcBef>
              <a:spcAft>
                <a:spcPts val="0"/>
              </a:spcAft>
              <a:buSzPts val="2800"/>
              <a:buFont typeface="Roboto"/>
              <a:buNone/>
              <a:defRPr>
                <a:latin typeface="Roboto"/>
                <a:ea typeface="Roboto"/>
                <a:cs typeface="Roboto"/>
                <a:sym typeface="Roboto"/>
              </a:defRPr>
            </a:lvl3pPr>
            <a:lvl4pPr lvl="3" algn="l">
              <a:lnSpc>
                <a:spcPct val="100000"/>
              </a:lnSpc>
              <a:spcBef>
                <a:spcPts val="0"/>
              </a:spcBef>
              <a:spcAft>
                <a:spcPts val="0"/>
              </a:spcAft>
              <a:buSzPts val="2800"/>
              <a:buFont typeface="Roboto"/>
              <a:buNone/>
              <a:defRPr>
                <a:latin typeface="Roboto"/>
                <a:ea typeface="Roboto"/>
                <a:cs typeface="Roboto"/>
                <a:sym typeface="Roboto"/>
              </a:defRPr>
            </a:lvl4pPr>
            <a:lvl5pPr lvl="4" algn="l">
              <a:lnSpc>
                <a:spcPct val="100000"/>
              </a:lnSpc>
              <a:spcBef>
                <a:spcPts val="0"/>
              </a:spcBef>
              <a:spcAft>
                <a:spcPts val="0"/>
              </a:spcAft>
              <a:buSzPts val="2800"/>
              <a:buFont typeface="Roboto"/>
              <a:buNone/>
              <a:defRPr>
                <a:latin typeface="Roboto"/>
                <a:ea typeface="Roboto"/>
                <a:cs typeface="Roboto"/>
                <a:sym typeface="Roboto"/>
              </a:defRPr>
            </a:lvl5pPr>
            <a:lvl6pPr lvl="5" algn="l">
              <a:lnSpc>
                <a:spcPct val="100000"/>
              </a:lnSpc>
              <a:spcBef>
                <a:spcPts val="0"/>
              </a:spcBef>
              <a:spcAft>
                <a:spcPts val="0"/>
              </a:spcAft>
              <a:buSzPts val="2800"/>
              <a:buFont typeface="Roboto"/>
              <a:buNone/>
              <a:defRPr>
                <a:latin typeface="Roboto"/>
                <a:ea typeface="Roboto"/>
                <a:cs typeface="Roboto"/>
                <a:sym typeface="Roboto"/>
              </a:defRPr>
            </a:lvl6pPr>
            <a:lvl7pPr lvl="6" algn="l">
              <a:lnSpc>
                <a:spcPct val="100000"/>
              </a:lnSpc>
              <a:spcBef>
                <a:spcPts val="0"/>
              </a:spcBef>
              <a:spcAft>
                <a:spcPts val="0"/>
              </a:spcAft>
              <a:buSzPts val="2800"/>
              <a:buFont typeface="Roboto"/>
              <a:buNone/>
              <a:defRPr>
                <a:latin typeface="Roboto"/>
                <a:ea typeface="Roboto"/>
                <a:cs typeface="Roboto"/>
                <a:sym typeface="Roboto"/>
              </a:defRPr>
            </a:lvl7pPr>
            <a:lvl8pPr lvl="7" algn="l">
              <a:lnSpc>
                <a:spcPct val="100000"/>
              </a:lnSpc>
              <a:spcBef>
                <a:spcPts val="0"/>
              </a:spcBef>
              <a:spcAft>
                <a:spcPts val="0"/>
              </a:spcAft>
              <a:buSzPts val="2800"/>
              <a:buFont typeface="Roboto"/>
              <a:buNone/>
              <a:defRPr>
                <a:latin typeface="Roboto"/>
                <a:ea typeface="Roboto"/>
                <a:cs typeface="Roboto"/>
                <a:sym typeface="Roboto"/>
              </a:defRPr>
            </a:lvl8pPr>
            <a:lvl9pPr lvl="8" algn="l">
              <a:lnSpc>
                <a:spcPct val="100000"/>
              </a:lnSpc>
              <a:spcBef>
                <a:spcPts val="0"/>
              </a:spcBef>
              <a:spcAft>
                <a:spcPts val="0"/>
              </a:spcAft>
              <a:buSzPts val="2800"/>
              <a:buFont typeface="Roboto"/>
              <a:buNone/>
              <a:defRPr>
                <a:latin typeface="Roboto"/>
                <a:ea typeface="Roboto"/>
                <a:cs typeface="Roboto"/>
                <a:sym typeface="Robot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p:cSld name="TITLE_AND_BODY_2">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 name="Google Shape;32;p6"/>
          <p:cNvSpPr txBox="1">
            <a:spLocks noGrp="1"/>
          </p:cNvSpPr>
          <p:nvPr>
            <p:ph type="body" idx="1"/>
          </p:nvPr>
        </p:nvSpPr>
        <p:spPr>
          <a:xfrm>
            <a:off x="311700" y="1152475"/>
            <a:ext cx="3999900" cy="28263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6"/>
          <p:cNvSpPr txBox="1">
            <a:spLocks noGrp="1"/>
          </p:cNvSpPr>
          <p:nvPr>
            <p:ph type="body" idx="2"/>
          </p:nvPr>
        </p:nvSpPr>
        <p:spPr>
          <a:xfrm>
            <a:off x="4832400" y="1152475"/>
            <a:ext cx="3999900" cy="28263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TITLE_AND_BODY_1">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7"/>
          <p:cNvSpPr/>
          <p:nvPr/>
        </p:nvSpPr>
        <p:spPr>
          <a:xfrm>
            <a:off x="4572000" y="-125"/>
            <a:ext cx="4572000" cy="41979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7" name="Google Shape;37;p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1600"/>
              </a:spcBef>
              <a:spcAft>
                <a:spcPts val="0"/>
              </a:spcAft>
              <a:buSzPts val="2100"/>
              <a:buNone/>
              <a:defRPr sz="2100"/>
            </a:lvl2pPr>
            <a:lvl3pPr lvl="2" algn="ctr">
              <a:lnSpc>
                <a:spcPct val="100000"/>
              </a:lnSpc>
              <a:spcBef>
                <a:spcPts val="1600"/>
              </a:spcBef>
              <a:spcAft>
                <a:spcPts val="0"/>
              </a:spcAft>
              <a:buSzPts val="2100"/>
              <a:buNone/>
              <a:defRPr sz="2100"/>
            </a:lvl3pPr>
            <a:lvl4pPr lvl="3" algn="ctr">
              <a:lnSpc>
                <a:spcPct val="100000"/>
              </a:lnSpc>
              <a:spcBef>
                <a:spcPts val="1600"/>
              </a:spcBef>
              <a:spcAft>
                <a:spcPts val="0"/>
              </a:spcAft>
              <a:buSzPts val="2100"/>
              <a:buNone/>
              <a:defRPr sz="2100"/>
            </a:lvl4pPr>
            <a:lvl5pPr lvl="4" algn="ctr">
              <a:lnSpc>
                <a:spcPct val="100000"/>
              </a:lnSpc>
              <a:spcBef>
                <a:spcPts val="1600"/>
              </a:spcBef>
              <a:spcAft>
                <a:spcPts val="0"/>
              </a:spcAft>
              <a:buSzPts val="2100"/>
              <a:buNone/>
              <a:defRPr sz="2100"/>
            </a:lvl5pPr>
            <a:lvl6pPr lvl="5" algn="ctr">
              <a:lnSpc>
                <a:spcPct val="100000"/>
              </a:lnSpc>
              <a:spcBef>
                <a:spcPts val="1600"/>
              </a:spcBef>
              <a:spcAft>
                <a:spcPts val="0"/>
              </a:spcAft>
              <a:buSzPts val="2100"/>
              <a:buNone/>
              <a:defRPr sz="2100"/>
            </a:lvl6pPr>
            <a:lvl7pPr lvl="6" algn="ctr">
              <a:lnSpc>
                <a:spcPct val="100000"/>
              </a:lnSpc>
              <a:spcBef>
                <a:spcPts val="1600"/>
              </a:spcBef>
              <a:spcAft>
                <a:spcPts val="0"/>
              </a:spcAft>
              <a:buSzPts val="2100"/>
              <a:buNone/>
              <a:defRPr sz="2100"/>
            </a:lvl7pPr>
            <a:lvl8pPr lvl="7" algn="ctr">
              <a:lnSpc>
                <a:spcPct val="100000"/>
              </a:lnSpc>
              <a:spcBef>
                <a:spcPts val="1600"/>
              </a:spcBef>
              <a:spcAft>
                <a:spcPts val="0"/>
              </a:spcAft>
              <a:buSzPts val="2100"/>
              <a:buNone/>
              <a:defRPr sz="2100"/>
            </a:lvl8pPr>
            <a:lvl9pPr lvl="8" algn="ctr">
              <a:lnSpc>
                <a:spcPct val="100000"/>
              </a:lnSpc>
              <a:spcBef>
                <a:spcPts val="1600"/>
              </a:spcBef>
              <a:spcAft>
                <a:spcPts val="0"/>
              </a:spcAft>
              <a:buSzPts val="2100"/>
              <a:buNone/>
              <a:defRPr sz="2100"/>
            </a:lvl9pPr>
          </a:lstStyle>
          <a:p>
            <a:endParaRPr/>
          </a:p>
        </p:txBody>
      </p:sp>
      <p:sp>
        <p:nvSpPr>
          <p:cNvPr id="38" name="Google Shape;38;p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81000" algn="l">
              <a:lnSpc>
                <a:spcPct val="115000"/>
              </a:lnSpc>
              <a:spcBef>
                <a:spcPts val="0"/>
              </a:spcBef>
              <a:spcAft>
                <a:spcPts val="0"/>
              </a:spcAft>
              <a:buSzPts val="2400"/>
              <a:buChar char="●"/>
              <a:defRPr/>
            </a:lvl1pPr>
            <a:lvl2pPr marL="914400" lvl="1" indent="-342900" algn="l">
              <a:lnSpc>
                <a:spcPct val="115000"/>
              </a:lnSpc>
              <a:spcBef>
                <a:spcPts val="1600"/>
              </a:spcBef>
              <a:spcAft>
                <a:spcPts val="0"/>
              </a:spcAft>
              <a:buSzPts val="1800"/>
              <a:buChar char="○"/>
              <a:defRPr/>
            </a:lvl2pPr>
            <a:lvl3pPr marL="1371600" lvl="2" indent="-342900" algn="l">
              <a:lnSpc>
                <a:spcPct val="115000"/>
              </a:lnSpc>
              <a:spcBef>
                <a:spcPts val="1600"/>
              </a:spcBef>
              <a:spcAft>
                <a:spcPts val="0"/>
              </a:spcAft>
              <a:buSzPts val="1800"/>
              <a:buChar char="■"/>
              <a:defRPr/>
            </a:lvl3pPr>
            <a:lvl4pPr marL="1828800" lvl="3" indent="-342900" algn="l">
              <a:lnSpc>
                <a:spcPct val="115000"/>
              </a:lnSpc>
              <a:spcBef>
                <a:spcPts val="1600"/>
              </a:spcBef>
              <a:spcAft>
                <a:spcPts val="0"/>
              </a:spcAft>
              <a:buSzPts val="1800"/>
              <a:buChar char="●"/>
              <a:defRPr/>
            </a:lvl4pPr>
            <a:lvl5pPr marL="2286000" lvl="4" indent="-342900" algn="l">
              <a:lnSpc>
                <a:spcPct val="115000"/>
              </a:lnSpc>
              <a:spcBef>
                <a:spcPts val="1600"/>
              </a:spcBef>
              <a:spcAft>
                <a:spcPts val="0"/>
              </a:spcAft>
              <a:buSzPts val="1800"/>
              <a:buChar char="○"/>
              <a:defRPr/>
            </a:lvl5pPr>
            <a:lvl6pPr marL="2743200" lvl="5" indent="-342900" algn="l">
              <a:lnSpc>
                <a:spcPct val="115000"/>
              </a:lnSpc>
              <a:spcBef>
                <a:spcPts val="1600"/>
              </a:spcBef>
              <a:spcAft>
                <a:spcPts val="0"/>
              </a:spcAft>
              <a:buSzPts val="18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Content">
  <p:cSld name="TITLE_AND_BODY_1_2">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698275" y="189950"/>
            <a:ext cx="5311200" cy="11145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3600"/>
              <a:buNone/>
              <a:defRPr/>
            </a:lvl1pPr>
            <a:lvl2pPr lvl="1" algn="l">
              <a:lnSpc>
                <a:spcPct val="100000"/>
              </a:lnSpc>
              <a:spcBef>
                <a:spcPts val="0"/>
              </a:spcBef>
              <a:spcAft>
                <a:spcPts val="0"/>
              </a:spcAft>
              <a:buClr>
                <a:srgbClr val="FFFFFF"/>
              </a:buClr>
              <a:buSzPts val="4000"/>
              <a:buNone/>
              <a:defRPr sz="4000">
                <a:solidFill>
                  <a:srgbClr val="FFFFFF"/>
                </a:solidFill>
              </a:defRPr>
            </a:lvl2pPr>
            <a:lvl3pPr lvl="2" algn="l">
              <a:lnSpc>
                <a:spcPct val="100000"/>
              </a:lnSpc>
              <a:spcBef>
                <a:spcPts val="0"/>
              </a:spcBef>
              <a:spcAft>
                <a:spcPts val="0"/>
              </a:spcAft>
              <a:buClr>
                <a:srgbClr val="FFFFFF"/>
              </a:buClr>
              <a:buSzPts val="4000"/>
              <a:buNone/>
              <a:defRPr sz="4000">
                <a:solidFill>
                  <a:srgbClr val="FFFFFF"/>
                </a:solidFill>
              </a:defRPr>
            </a:lvl3pPr>
            <a:lvl4pPr lvl="3" algn="l">
              <a:lnSpc>
                <a:spcPct val="100000"/>
              </a:lnSpc>
              <a:spcBef>
                <a:spcPts val="0"/>
              </a:spcBef>
              <a:spcAft>
                <a:spcPts val="0"/>
              </a:spcAft>
              <a:buClr>
                <a:srgbClr val="FFFFFF"/>
              </a:buClr>
              <a:buSzPts val="4000"/>
              <a:buNone/>
              <a:defRPr sz="4000">
                <a:solidFill>
                  <a:srgbClr val="FFFFFF"/>
                </a:solidFill>
              </a:defRPr>
            </a:lvl4pPr>
            <a:lvl5pPr lvl="4" algn="l">
              <a:lnSpc>
                <a:spcPct val="100000"/>
              </a:lnSpc>
              <a:spcBef>
                <a:spcPts val="0"/>
              </a:spcBef>
              <a:spcAft>
                <a:spcPts val="0"/>
              </a:spcAft>
              <a:buClr>
                <a:srgbClr val="FFFFFF"/>
              </a:buClr>
              <a:buSzPts val="4000"/>
              <a:buNone/>
              <a:defRPr sz="4000">
                <a:solidFill>
                  <a:srgbClr val="FFFFFF"/>
                </a:solidFill>
              </a:defRPr>
            </a:lvl5pPr>
            <a:lvl6pPr lvl="5" algn="l">
              <a:lnSpc>
                <a:spcPct val="100000"/>
              </a:lnSpc>
              <a:spcBef>
                <a:spcPts val="0"/>
              </a:spcBef>
              <a:spcAft>
                <a:spcPts val="0"/>
              </a:spcAft>
              <a:buClr>
                <a:srgbClr val="FFFFFF"/>
              </a:buClr>
              <a:buSzPts val="4000"/>
              <a:buNone/>
              <a:defRPr sz="4000">
                <a:solidFill>
                  <a:srgbClr val="FFFFFF"/>
                </a:solidFill>
              </a:defRPr>
            </a:lvl6pPr>
            <a:lvl7pPr lvl="6" algn="l">
              <a:lnSpc>
                <a:spcPct val="100000"/>
              </a:lnSpc>
              <a:spcBef>
                <a:spcPts val="0"/>
              </a:spcBef>
              <a:spcAft>
                <a:spcPts val="0"/>
              </a:spcAft>
              <a:buClr>
                <a:srgbClr val="FFFFFF"/>
              </a:buClr>
              <a:buSzPts val="4000"/>
              <a:buNone/>
              <a:defRPr sz="4000">
                <a:solidFill>
                  <a:srgbClr val="FFFFFF"/>
                </a:solidFill>
              </a:defRPr>
            </a:lvl7pPr>
            <a:lvl8pPr lvl="7" algn="l">
              <a:lnSpc>
                <a:spcPct val="100000"/>
              </a:lnSpc>
              <a:spcBef>
                <a:spcPts val="0"/>
              </a:spcBef>
              <a:spcAft>
                <a:spcPts val="0"/>
              </a:spcAft>
              <a:buClr>
                <a:srgbClr val="FFFFFF"/>
              </a:buClr>
              <a:buSzPts val="4000"/>
              <a:buNone/>
              <a:defRPr sz="4000">
                <a:solidFill>
                  <a:srgbClr val="FFFFFF"/>
                </a:solidFill>
              </a:defRPr>
            </a:lvl8pPr>
            <a:lvl9pPr lvl="8" algn="l">
              <a:lnSpc>
                <a:spcPct val="100000"/>
              </a:lnSpc>
              <a:spcBef>
                <a:spcPts val="0"/>
              </a:spcBef>
              <a:spcAft>
                <a:spcPts val="0"/>
              </a:spcAft>
              <a:buClr>
                <a:srgbClr val="FFFFFF"/>
              </a:buClr>
              <a:buSzPts val="4000"/>
              <a:buNone/>
              <a:defRPr sz="4000">
                <a:solidFill>
                  <a:srgbClr val="FFFFFF"/>
                </a:solidFill>
              </a:defRPr>
            </a:lvl9pPr>
          </a:lstStyle>
          <a:p>
            <a:endParaRPr/>
          </a:p>
        </p:txBody>
      </p:sp>
      <p:sp>
        <p:nvSpPr>
          <p:cNvPr id="41" name="Google Shape;41;p8"/>
          <p:cNvSpPr txBox="1">
            <a:spLocks noGrp="1"/>
          </p:cNvSpPr>
          <p:nvPr>
            <p:ph type="subTitle" idx="1"/>
          </p:nvPr>
        </p:nvSpPr>
        <p:spPr>
          <a:xfrm>
            <a:off x="4696224" y="1709442"/>
            <a:ext cx="3367200" cy="578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400"/>
              <a:buNone/>
              <a:defRPr sz="1200"/>
            </a:lvl1pPr>
            <a:lvl2pPr lvl="1" algn="l">
              <a:lnSpc>
                <a:spcPct val="115000"/>
              </a:lnSpc>
              <a:spcBef>
                <a:spcPts val="0"/>
              </a:spcBef>
              <a:spcAft>
                <a:spcPts val="0"/>
              </a:spcAft>
              <a:buSzPts val="1800"/>
              <a:buNone/>
              <a:defRPr sz="1200"/>
            </a:lvl2pPr>
            <a:lvl3pPr lvl="2" algn="l">
              <a:lnSpc>
                <a:spcPct val="115000"/>
              </a:lnSpc>
              <a:spcBef>
                <a:spcPts val="0"/>
              </a:spcBef>
              <a:spcAft>
                <a:spcPts val="0"/>
              </a:spcAft>
              <a:buSzPts val="1800"/>
              <a:buNone/>
              <a:defRPr sz="1200"/>
            </a:lvl3pPr>
            <a:lvl4pPr lvl="3" algn="l">
              <a:lnSpc>
                <a:spcPct val="115000"/>
              </a:lnSpc>
              <a:spcBef>
                <a:spcPts val="0"/>
              </a:spcBef>
              <a:spcAft>
                <a:spcPts val="0"/>
              </a:spcAft>
              <a:buSzPts val="1800"/>
              <a:buNone/>
              <a:defRPr sz="1200"/>
            </a:lvl4pPr>
            <a:lvl5pPr lvl="4" algn="l">
              <a:lnSpc>
                <a:spcPct val="115000"/>
              </a:lnSpc>
              <a:spcBef>
                <a:spcPts val="0"/>
              </a:spcBef>
              <a:spcAft>
                <a:spcPts val="0"/>
              </a:spcAft>
              <a:buSzPts val="1800"/>
              <a:buNone/>
              <a:defRPr sz="1200"/>
            </a:lvl5pPr>
            <a:lvl6pPr lvl="5" algn="l">
              <a:lnSpc>
                <a:spcPct val="115000"/>
              </a:lnSpc>
              <a:spcBef>
                <a:spcPts val="0"/>
              </a:spcBef>
              <a:spcAft>
                <a:spcPts val="0"/>
              </a:spcAft>
              <a:buSzPts val="1800"/>
              <a:buNone/>
              <a:defRPr sz="1200"/>
            </a:lvl6pPr>
            <a:lvl7pPr lvl="6" algn="l">
              <a:lnSpc>
                <a:spcPct val="115000"/>
              </a:lnSpc>
              <a:spcBef>
                <a:spcPts val="0"/>
              </a:spcBef>
              <a:spcAft>
                <a:spcPts val="0"/>
              </a:spcAft>
              <a:buSzPts val="1400"/>
              <a:buNone/>
              <a:defRPr sz="1200"/>
            </a:lvl7pPr>
            <a:lvl8pPr lvl="7" algn="l">
              <a:lnSpc>
                <a:spcPct val="115000"/>
              </a:lnSpc>
              <a:spcBef>
                <a:spcPts val="0"/>
              </a:spcBef>
              <a:spcAft>
                <a:spcPts val="0"/>
              </a:spcAft>
              <a:buSzPts val="1400"/>
              <a:buNone/>
              <a:defRPr sz="1200"/>
            </a:lvl8pPr>
            <a:lvl9pPr lvl="8" algn="l">
              <a:lnSpc>
                <a:spcPct val="115000"/>
              </a:lnSpc>
              <a:spcBef>
                <a:spcPts val="0"/>
              </a:spcBef>
              <a:spcAft>
                <a:spcPts val="0"/>
              </a:spcAft>
              <a:buSzPts val="1400"/>
              <a:buNone/>
              <a:defRPr sz="1200"/>
            </a:lvl9pPr>
          </a:lstStyle>
          <a:p>
            <a:endParaRPr/>
          </a:p>
        </p:txBody>
      </p:sp>
      <p:sp>
        <p:nvSpPr>
          <p:cNvPr id="42" name="Google Shape;42;p8"/>
          <p:cNvSpPr/>
          <p:nvPr/>
        </p:nvSpPr>
        <p:spPr>
          <a:xfrm>
            <a:off x="4572000" y="429350"/>
            <a:ext cx="4112100" cy="635700"/>
          </a:xfrm>
          <a:prstGeom prst="rect">
            <a:avLst/>
          </a:prstGeom>
          <a:noFill/>
          <a:ln w="3810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4343"/>
              </a:solidFill>
              <a:latin typeface="Arial"/>
              <a:ea typeface="Arial"/>
              <a:cs typeface="Arial"/>
              <a:sym typeface="Arial"/>
            </a:endParaRPr>
          </a:p>
        </p:txBody>
      </p:sp>
      <p:sp>
        <p:nvSpPr>
          <p:cNvPr id="43" name="Google Shape;43;p8"/>
          <p:cNvSpPr txBox="1">
            <a:spLocks noGrp="1"/>
          </p:cNvSpPr>
          <p:nvPr>
            <p:ph type="title" idx="2"/>
          </p:nvPr>
        </p:nvSpPr>
        <p:spPr>
          <a:xfrm>
            <a:off x="4696225" y="1198788"/>
            <a:ext cx="5311200" cy="6825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Clr>
                <a:srgbClr val="FFFFFF"/>
              </a:buClr>
              <a:buSzPts val="1800"/>
              <a:buNone/>
              <a:defRPr sz="1800">
                <a:solidFill>
                  <a:srgbClr val="FFFFFF"/>
                </a:solidFill>
              </a:defRPr>
            </a:lvl2pPr>
            <a:lvl3pPr lvl="2" algn="l">
              <a:lnSpc>
                <a:spcPct val="100000"/>
              </a:lnSpc>
              <a:spcBef>
                <a:spcPts val="0"/>
              </a:spcBef>
              <a:spcAft>
                <a:spcPts val="0"/>
              </a:spcAft>
              <a:buClr>
                <a:srgbClr val="FFFFFF"/>
              </a:buClr>
              <a:buSzPts val="1800"/>
              <a:buNone/>
              <a:defRPr sz="1800">
                <a:solidFill>
                  <a:srgbClr val="FFFFFF"/>
                </a:solidFill>
              </a:defRPr>
            </a:lvl3pPr>
            <a:lvl4pPr lvl="3" algn="l">
              <a:lnSpc>
                <a:spcPct val="100000"/>
              </a:lnSpc>
              <a:spcBef>
                <a:spcPts val="0"/>
              </a:spcBef>
              <a:spcAft>
                <a:spcPts val="0"/>
              </a:spcAft>
              <a:buClr>
                <a:srgbClr val="FFFFFF"/>
              </a:buClr>
              <a:buSzPts val="1800"/>
              <a:buNone/>
              <a:defRPr sz="1800">
                <a:solidFill>
                  <a:srgbClr val="FFFFFF"/>
                </a:solidFill>
              </a:defRPr>
            </a:lvl4pPr>
            <a:lvl5pPr lvl="4" algn="l">
              <a:lnSpc>
                <a:spcPct val="100000"/>
              </a:lnSpc>
              <a:spcBef>
                <a:spcPts val="0"/>
              </a:spcBef>
              <a:spcAft>
                <a:spcPts val="0"/>
              </a:spcAft>
              <a:buClr>
                <a:srgbClr val="FFFFFF"/>
              </a:buClr>
              <a:buSzPts val="1800"/>
              <a:buNone/>
              <a:defRPr sz="1800">
                <a:solidFill>
                  <a:srgbClr val="FFFFFF"/>
                </a:solidFill>
              </a:defRPr>
            </a:lvl5pPr>
            <a:lvl6pPr lvl="5" algn="l">
              <a:lnSpc>
                <a:spcPct val="100000"/>
              </a:lnSpc>
              <a:spcBef>
                <a:spcPts val="0"/>
              </a:spcBef>
              <a:spcAft>
                <a:spcPts val="0"/>
              </a:spcAft>
              <a:buClr>
                <a:srgbClr val="FFFFFF"/>
              </a:buClr>
              <a:buSzPts val="1800"/>
              <a:buNone/>
              <a:defRPr sz="1800">
                <a:solidFill>
                  <a:srgbClr val="FFFFFF"/>
                </a:solidFill>
              </a:defRPr>
            </a:lvl6pPr>
            <a:lvl7pPr lvl="6" algn="l">
              <a:lnSpc>
                <a:spcPct val="100000"/>
              </a:lnSpc>
              <a:spcBef>
                <a:spcPts val="0"/>
              </a:spcBef>
              <a:spcAft>
                <a:spcPts val="0"/>
              </a:spcAft>
              <a:buClr>
                <a:srgbClr val="FFFFFF"/>
              </a:buClr>
              <a:buSzPts val="1800"/>
              <a:buNone/>
              <a:defRPr sz="1800">
                <a:solidFill>
                  <a:srgbClr val="FFFFFF"/>
                </a:solidFill>
              </a:defRPr>
            </a:lvl7pPr>
            <a:lvl8pPr lvl="7" algn="l">
              <a:lnSpc>
                <a:spcPct val="100000"/>
              </a:lnSpc>
              <a:spcBef>
                <a:spcPts val="0"/>
              </a:spcBef>
              <a:spcAft>
                <a:spcPts val="0"/>
              </a:spcAft>
              <a:buClr>
                <a:srgbClr val="FFFFFF"/>
              </a:buClr>
              <a:buSzPts val="1800"/>
              <a:buNone/>
              <a:defRPr sz="1800">
                <a:solidFill>
                  <a:srgbClr val="FFFFFF"/>
                </a:solidFill>
              </a:defRPr>
            </a:lvl8pPr>
            <a:lvl9pPr lvl="8" algn="l">
              <a:lnSpc>
                <a:spcPct val="100000"/>
              </a:lnSpc>
              <a:spcBef>
                <a:spcPts val="0"/>
              </a:spcBef>
              <a:spcAft>
                <a:spcPts val="0"/>
              </a:spcAft>
              <a:buClr>
                <a:srgbClr val="FFFFFF"/>
              </a:buClr>
              <a:buSzPts val="1800"/>
              <a:buNone/>
              <a:defRPr sz="1800">
                <a:solidFill>
                  <a:srgbClr val="FFFFFF"/>
                </a:solidFill>
              </a:defRPr>
            </a:lvl9pPr>
          </a:lstStyle>
          <a:p>
            <a:endParaRPr/>
          </a:p>
        </p:txBody>
      </p:sp>
      <p:sp>
        <p:nvSpPr>
          <p:cNvPr id="44" name="Google Shape;44;p8"/>
          <p:cNvSpPr txBox="1">
            <a:spLocks noGrp="1"/>
          </p:cNvSpPr>
          <p:nvPr>
            <p:ph type="subTitle" idx="3"/>
          </p:nvPr>
        </p:nvSpPr>
        <p:spPr>
          <a:xfrm>
            <a:off x="4696224" y="2836672"/>
            <a:ext cx="3367200" cy="578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400"/>
              <a:buNone/>
              <a:defRPr sz="1200"/>
            </a:lvl1pPr>
            <a:lvl2pPr lvl="1" algn="l">
              <a:lnSpc>
                <a:spcPct val="115000"/>
              </a:lnSpc>
              <a:spcBef>
                <a:spcPts val="0"/>
              </a:spcBef>
              <a:spcAft>
                <a:spcPts val="0"/>
              </a:spcAft>
              <a:buSzPts val="1800"/>
              <a:buNone/>
              <a:defRPr sz="1200"/>
            </a:lvl2pPr>
            <a:lvl3pPr lvl="2" algn="l">
              <a:lnSpc>
                <a:spcPct val="115000"/>
              </a:lnSpc>
              <a:spcBef>
                <a:spcPts val="0"/>
              </a:spcBef>
              <a:spcAft>
                <a:spcPts val="0"/>
              </a:spcAft>
              <a:buSzPts val="1800"/>
              <a:buNone/>
              <a:defRPr sz="1200"/>
            </a:lvl3pPr>
            <a:lvl4pPr lvl="3" algn="l">
              <a:lnSpc>
                <a:spcPct val="115000"/>
              </a:lnSpc>
              <a:spcBef>
                <a:spcPts val="0"/>
              </a:spcBef>
              <a:spcAft>
                <a:spcPts val="0"/>
              </a:spcAft>
              <a:buSzPts val="1800"/>
              <a:buNone/>
              <a:defRPr sz="1200"/>
            </a:lvl4pPr>
            <a:lvl5pPr lvl="4" algn="l">
              <a:lnSpc>
                <a:spcPct val="115000"/>
              </a:lnSpc>
              <a:spcBef>
                <a:spcPts val="0"/>
              </a:spcBef>
              <a:spcAft>
                <a:spcPts val="0"/>
              </a:spcAft>
              <a:buSzPts val="1800"/>
              <a:buNone/>
              <a:defRPr sz="1200"/>
            </a:lvl5pPr>
            <a:lvl6pPr lvl="5" algn="l">
              <a:lnSpc>
                <a:spcPct val="115000"/>
              </a:lnSpc>
              <a:spcBef>
                <a:spcPts val="0"/>
              </a:spcBef>
              <a:spcAft>
                <a:spcPts val="0"/>
              </a:spcAft>
              <a:buSzPts val="1800"/>
              <a:buNone/>
              <a:defRPr sz="1200"/>
            </a:lvl6pPr>
            <a:lvl7pPr lvl="6" algn="l">
              <a:lnSpc>
                <a:spcPct val="115000"/>
              </a:lnSpc>
              <a:spcBef>
                <a:spcPts val="0"/>
              </a:spcBef>
              <a:spcAft>
                <a:spcPts val="0"/>
              </a:spcAft>
              <a:buSzPts val="1400"/>
              <a:buNone/>
              <a:defRPr sz="1200"/>
            </a:lvl7pPr>
            <a:lvl8pPr lvl="7" algn="l">
              <a:lnSpc>
                <a:spcPct val="115000"/>
              </a:lnSpc>
              <a:spcBef>
                <a:spcPts val="0"/>
              </a:spcBef>
              <a:spcAft>
                <a:spcPts val="0"/>
              </a:spcAft>
              <a:buSzPts val="1400"/>
              <a:buNone/>
              <a:defRPr sz="1200"/>
            </a:lvl8pPr>
            <a:lvl9pPr lvl="8" algn="l">
              <a:lnSpc>
                <a:spcPct val="115000"/>
              </a:lnSpc>
              <a:spcBef>
                <a:spcPts val="0"/>
              </a:spcBef>
              <a:spcAft>
                <a:spcPts val="0"/>
              </a:spcAft>
              <a:buSzPts val="1400"/>
              <a:buNone/>
              <a:defRPr sz="1200"/>
            </a:lvl9pPr>
          </a:lstStyle>
          <a:p>
            <a:endParaRPr/>
          </a:p>
        </p:txBody>
      </p:sp>
      <p:sp>
        <p:nvSpPr>
          <p:cNvPr id="45" name="Google Shape;45;p8"/>
          <p:cNvSpPr txBox="1">
            <a:spLocks noGrp="1"/>
          </p:cNvSpPr>
          <p:nvPr>
            <p:ph type="title" idx="4"/>
          </p:nvPr>
        </p:nvSpPr>
        <p:spPr>
          <a:xfrm>
            <a:off x="4696225" y="2326013"/>
            <a:ext cx="5311200" cy="6825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Clr>
                <a:srgbClr val="FFFFFF"/>
              </a:buClr>
              <a:buSzPts val="1800"/>
              <a:buNone/>
              <a:defRPr sz="1800">
                <a:solidFill>
                  <a:srgbClr val="FFFFFF"/>
                </a:solidFill>
              </a:defRPr>
            </a:lvl2pPr>
            <a:lvl3pPr lvl="2" algn="l">
              <a:lnSpc>
                <a:spcPct val="100000"/>
              </a:lnSpc>
              <a:spcBef>
                <a:spcPts val="0"/>
              </a:spcBef>
              <a:spcAft>
                <a:spcPts val="0"/>
              </a:spcAft>
              <a:buClr>
                <a:srgbClr val="FFFFFF"/>
              </a:buClr>
              <a:buSzPts val="1800"/>
              <a:buNone/>
              <a:defRPr sz="1800">
                <a:solidFill>
                  <a:srgbClr val="FFFFFF"/>
                </a:solidFill>
              </a:defRPr>
            </a:lvl3pPr>
            <a:lvl4pPr lvl="3" algn="l">
              <a:lnSpc>
                <a:spcPct val="100000"/>
              </a:lnSpc>
              <a:spcBef>
                <a:spcPts val="0"/>
              </a:spcBef>
              <a:spcAft>
                <a:spcPts val="0"/>
              </a:spcAft>
              <a:buClr>
                <a:srgbClr val="FFFFFF"/>
              </a:buClr>
              <a:buSzPts val="1800"/>
              <a:buNone/>
              <a:defRPr sz="1800">
                <a:solidFill>
                  <a:srgbClr val="FFFFFF"/>
                </a:solidFill>
              </a:defRPr>
            </a:lvl4pPr>
            <a:lvl5pPr lvl="4" algn="l">
              <a:lnSpc>
                <a:spcPct val="100000"/>
              </a:lnSpc>
              <a:spcBef>
                <a:spcPts val="0"/>
              </a:spcBef>
              <a:spcAft>
                <a:spcPts val="0"/>
              </a:spcAft>
              <a:buClr>
                <a:srgbClr val="FFFFFF"/>
              </a:buClr>
              <a:buSzPts val="1800"/>
              <a:buNone/>
              <a:defRPr sz="1800">
                <a:solidFill>
                  <a:srgbClr val="FFFFFF"/>
                </a:solidFill>
              </a:defRPr>
            </a:lvl5pPr>
            <a:lvl6pPr lvl="5" algn="l">
              <a:lnSpc>
                <a:spcPct val="100000"/>
              </a:lnSpc>
              <a:spcBef>
                <a:spcPts val="0"/>
              </a:spcBef>
              <a:spcAft>
                <a:spcPts val="0"/>
              </a:spcAft>
              <a:buClr>
                <a:srgbClr val="FFFFFF"/>
              </a:buClr>
              <a:buSzPts val="1800"/>
              <a:buNone/>
              <a:defRPr sz="1800">
                <a:solidFill>
                  <a:srgbClr val="FFFFFF"/>
                </a:solidFill>
              </a:defRPr>
            </a:lvl6pPr>
            <a:lvl7pPr lvl="6" algn="l">
              <a:lnSpc>
                <a:spcPct val="100000"/>
              </a:lnSpc>
              <a:spcBef>
                <a:spcPts val="0"/>
              </a:spcBef>
              <a:spcAft>
                <a:spcPts val="0"/>
              </a:spcAft>
              <a:buClr>
                <a:srgbClr val="FFFFFF"/>
              </a:buClr>
              <a:buSzPts val="1800"/>
              <a:buNone/>
              <a:defRPr sz="1800">
                <a:solidFill>
                  <a:srgbClr val="FFFFFF"/>
                </a:solidFill>
              </a:defRPr>
            </a:lvl7pPr>
            <a:lvl8pPr lvl="7" algn="l">
              <a:lnSpc>
                <a:spcPct val="100000"/>
              </a:lnSpc>
              <a:spcBef>
                <a:spcPts val="0"/>
              </a:spcBef>
              <a:spcAft>
                <a:spcPts val="0"/>
              </a:spcAft>
              <a:buClr>
                <a:srgbClr val="FFFFFF"/>
              </a:buClr>
              <a:buSzPts val="1800"/>
              <a:buNone/>
              <a:defRPr sz="1800">
                <a:solidFill>
                  <a:srgbClr val="FFFFFF"/>
                </a:solidFill>
              </a:defRPr>
            </a:lvl8pPr>
            <a:lvl9pPr lvl="8" algn="l">
              <a:lnSpc>
                <a:spcPct val="100000"/>
              </a:lnSpc>
              <a:spcBef>
                <a:spcPts val="0"/>
              </a:spcBef>
              <a:spcAft>
                <a:spcPts val="0"/>
              </a:spcAft>
              <a:buClr>
                <a:srgbClr val="FFFFFF"/>
              </a:buClr>
              <a:buSzPts val="1800"/>
              <a:buNone/>
              <a:defRPr sz="1800">
                <a:solidFill>
                  <a:srgbClr val="FFFFFF"/>
                </a:solidFill>
              </a:defRPr>
            </a:lvl9pPr>
          </a:lstStyle>
          <a:p>
            <a:endParaRPr/>
          </a:p>
        </p:txBody>
      </p:sp>
      <p:sp>
        <p:nvSpPr>
          <p:cNvPr id="46" name="Google Shape;46;p8"/>
          <p:cNvSpPr/>
          <p:nvPr/>
        </p:nvSpPr>
        <p:spPr>
          <a:xfrm>
            <a:off x="0" y="0"/>
            <a:ext cx="2855700" cy="4221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8"/>
          <p:cNvSpPr/>
          <p:nvPr/>
        </p:nvSpPr>
        <p:spPr>
          <a:xfrm>
            <a:off x="3582225" y="1426175"/>
            <a:ext cx="838800" cy="819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8"/>
          <p:cNvSpPr/>
          <p:nvPr/>
        </p:nvSpPr>
        <p:spPr>
          <a:xfrm>
            <a:off x="3582225" y="2553400"/>
            <a:ext cx="838800" cy="819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8"/>
          <p:cNvSpPr txBox="1">
            <a:spLocks noGrp="1"/>
          </p:cNvSpPr>
          <p:nvPr>
            <p:ph type="title" idx="5"/>
          </p:nvPr>
        </p:nvSpPr>
        <p:spPr>
          <a:xfrm>
            <a:off x="3372225" y="1518275"/>
            <a:ext cx="1258800" cy="63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2800"/>
              <a:buNone/>
              <a:defRPr sz="2800" b="1">
                <a:solidFill>
                  <a:srgbClr val="FFFFF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0" name="Google Shape;50;p8"/>
          <p:cNvSpPr txBox="1">
            <a:spLocks noGrp="1"/>
          </p:cNvSpPr>
          <p:nvPr>
            <p:ph type="title" idx="6"/>
          </p:nvPr>
        </p:nvSpPr>
        <p:spPr>
          <a:xfrm>
            <a:off x="3372225" y="2645500"/>
            <a:ext cx="1258800" cy="63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2800"/>
              <a:buNone/>
              <a:defRPr sz="2800" b="1">
                <a:solidFill>
                  <a:srgbClr val="FFFFF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avy with Title and Text">
  <p:cSld name="TITLE_AND_BODY_1_1">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p9"/>
          <p:cNvSpPr/>
          <p:nvPr/>
        </p:nvSpPr>
        <p:spPr>
          <a:xfrm>
            <a:off x="0" y="493950"/>
            <a:ext cx="9144000" cy="3088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9"/>
          <p:cNvSpPr txBox="1">
            <a:spLocks noGrp="1"/>
          </p:cNvSpPr>
          <p:nvPr>
            <p:ph type="title"/>
          </p:nvPr>
        </p:nvSpPr>
        <p:spPr>
          <a:xfrm>
            <a:off x="4696275" y="1725450"/>
            <a:ext cx="3055500" cy="11145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Clr>
                <a:srgbClr val="FFFFFF"/>
              </a:buClr>
              <a:buSzPts val="3600"/>
              <a:buNone/>
              <a:defRPr b="1">
                <a:solidFill>
                  <a:srgbClr val="FFFFFF"/>
                </a:solidFill>
              </a:defRPr>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54" name="Google Shape;54;p9"/>
          <p:cNvSpPr txBox="1">
            <a:spLocks noGrp="1"/>
          </p:cNvSpPr>
          <p:nvPr>
            <p:ph type="subTitle" idx="1"/>
          </p:nvPr>
        </p:nvSpPr>
        <p:spPr>
          <a:xfrm>
            <a:off x="4696275" y="2839950"/>
            <a:ext cx="2770200" cy="578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400"/>
              <a:buNone/>
              <a:defRPr sz="1400">
                <a:solidFill>
                  <a:schemeClr val="lt2"/>
                </a:solidFill>
              </a:defRPr>
            </a:lvl1pPr>
            <a:lvl2pPr lvl="1" algn="l">
              <a:lnSpc>
                <a:spcPct val="115000"/>
              </a:lnSpc>
              <a:spcBef>
                <a:spcPts val="0"/>
              </a:spcBef>
              <a:spcAft>
                <a:spcPts val="0"/>
              </a:spcAft>
              <a:buSzPts val="1800"/>
              <a:buNone/>
              <a:defRPr>
                <a:solidFill>
                  <a:srgbClr val="666666"/>
                </a:solidFill>
              </a:defRPr>
            </a:lvl2pPr>
            <a:lvl3pPr lvl="2" algn="l">
              <a:lnSpc>
                <a:spcPct val="115000"/>
              </a:lnSpc>
              <a:spcBef>
                <a:spcPts val="0"/>
              </a:spcBef>
              <a:spcAft>
                <a:spcPts val="0"/>
              </a:spcAft>
              <a:buSzPts val="1800"/>
              <a:buNone/>
              <a:defRPr>
                <a:solidFill>
                  <a:srgbClr val="666666"/>
                </a:solidFill>
              </a:defRPr>
            </a:lvl3pPr>
            <a:lvl4pPr lvl="3" algn="l">
              <a:lnSpc>
                <a:spcPct val="115000"/>
              </a:lnSpc>
              <a:spcBef>
                <a:spcPts val="0"/>
              </a:spcBef>
              <a:spcAft>
                <a:spcPts val="0"/>
              </a:spcAft>
              <a:buSzPts val="1800"/>
              <a:buNone/>
              <a:defRPr>
                <a:solidFill>
                  <a:srgbClr val="666666"/>
                </a:solidFill>
              </a:defRPr>
            </a:lvl4pPr>
            <a:lvl5pPr lvl="4" algn="l">
              <a:lnSpc>
                <a:spcPct val="115000"/>
              </a:lnSpc>
              <a:spcBef>
                <a:spcPts val="0"/>
              </a:spcBef>
              <a:spcAft>
                <a:spcPts val="0"/>
              </a:spcAft>
              <a:buSzPts val="1800"/>
              <a:buNone/>
              <a:defRPr>
                <a:solidFill>
                  <a:srgbClr val="666666"/>
                </a:solidFill>
              </a:defRPr>
            </a:lvl5pPr>
            <a:lvl6pPr lvl="5" algn="l">
              <a:lnSpc>
                <a:spcPct val="115000"/>
              </a:lnSpc>
              <a:spcBef>
                <a:spcPts val="0"/>
              </a:spcBef>
              <a:spcAft>
                <a:spcPts val="0"/>
              </a:spcAft>
              <a:buSzPts val="1800"/>
              <a:buNone/>
              <a:defRPr>
                <a:solidFill>
                  <a:srgbClr val="666666"/>
                </a:solidFill>
              </a:defRPr>
            </a:lvl6pPr>
            <a:lvl7pPr lvl="6" algn="l">
              <a:lnSpc>
                <a:spcPct val="115000"/>
              </a:lnSpc>
              <a:spcBef>
                <a:spcPts val="0"/>
              </a:spcBef>
              <a:spcAft>
                <a:spcPts val="0"/>
              </a:spcAft>
              <a:buSzPts val="1400"/>
              <a:buNone/>
              <a:defRPr>
                <a:solidFill>
                  <a:srgbClr val="666666"/>
                </a:solidFill>
              </a:defRPr>
            </a:lvl7pPr>
            <a:lvl8pPr lvl="7" algn="l">
              <a:lnSpc>
                <a:spcPct val="115000"/>
              </a:lnSpc>
              <a:spcBef>
                <a:spcPts val="0"/>
              </a:spcBef>
              <a:spcAft>
                <a:spcPts val="0"/>
              </a:spcAft>
              <a:buSzPts val="1400"/>
              <a:buNone/>
              <a:defRPr>
                <a:solidFill>
                  <a:srgbClr val="666666"/>
                </a:solidFill>
              </a:defRPr>
            </a:lvl8pPr>
            <a:lvl9pPr lvl="8" algn="l">
              <a:lnSpc>
                <a:spcPct val="115000"/>
              </a:lnSpc>
              <a:spcBef>
                <a:spcPts val="0"/>
              </a:spcBef>
              <a:spcAft>
                <a:spcPts val="0"/>
              </a:spcAft>
              <a:buSzPts val="1400"/>
              <a:buNone/>
              <a:defRPr>
                <a:solidFill>
                  <a:srgbClr val="666666"/>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5"/>
        <p:cNvGrpSpPr/>
        <p:nvPr/>
      </p:nvGrpSpPr>
      <p:grpSpPr>
        <a:xfrm>
          <a:off x="0" y="0"/>
          <a:ext cx="0" cy="0"/>
          <a:chOff x="0" y="0"/>
          <a:chExt cx="0" cy="0"/>
        </a:xfrm>
      </p:grpSpPr>
      <p:sp>
        <p:nvSpPr>
          <p:cNvPr id="56" name="Google Shape;56;p1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7" name="Google Shape;57;p1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1600"/>
              </a:spcBef>
              <a:spcAft>
                <a:spcPts val="0"/>
              </a:spcAft>
              <a:buSzPts val="2800"/>
              <a:buNone/>
              <a:defRPr sz="2800"/>
            </a:lvl2pPr>
            <a:lvl3pPr lvl="2" algn="ctr">
              <a:lnSpc>
                <a:spcPct val="100000"/>
              </a:lnSpc>
              <a:spcBef>
                <a:spcPts val="1600"/>
              </a:spcBef>
              <a:spcAft>
                <a:spcPts val="0"/>
              </a:spcAft>
              <a:buSzPts val="2800"/>
              <a:buNone/>
              <a:defRPr sz="2800"/>
            </a:lvl3pPr>
            <a:lvl4pPr lvl="3" algn="ctr">
              <a:lnSpc>
                <a:spcPct val="100000"/>
              </a:lnSpc>
              <a:spcBef>
                <a:spcPts val="1600"/>
              </a:spcBef>
              <a:spcAft>
                <a:spcPts val="0"/>
              </a:spcAft>
              <a:buSzPts val="2800"/>
              <a:buNone/>
              <a:defRPr sz="2800"/>
            </a:lvl4pPr>
            <a:lvl5pPr lvl="4" algn="ctr">
              <a:lnSpc>
                <a:spcPct val="100000"/>
              </a:lnSpc>
              <a:spcBef>
                <a:spcPts val="1600"/>
              </a:spcBef>
              <a:spcAft>
                <a:spcPts val="0"/>
              </a:spcAft>
              <a:buSzPts val="2800"/>
              <a:buNone/>
              <a:defRPr sz="2800"/>
            </a:lvl5pPr>
            <a:lvl6pPr lvl="5" algn="ctr">
              <a:lnSpc>
                <a:spcPct val="100000"/>
              </a:lnSpc>
              <a:spcBef>
                <a:spcPts val="1600"/>
              </a:spcBef>
              <a:spcAft>
                <a:spcPts val="0"/>
              </a:spcAft>
              <a:buSzPts val="2800"/>
              <a:buNone/>
              <a:defRPr sz="2800"/>
            </a:lvl6pPr>
            <a:lvl7pPr lvl="6" algn="ctr">
              <a:lnSpc>
                <a:spcPct val="100000"/>
              </a:lnSpc>
              <a:spcBef>
                <a:spcPts val="1600"/>
              </a:spcBef>
              <a:spcAft>
                <a:spcPts val="0"/>
              </a:spcAft>
              <a:buSzPts val="2800"/>
              <a:buNone/>
              <a:defRPr sz="2800"/>
            </a:lvl7pPr>
            <a:lvl8pPr lvl="7" algn="ctr">
              <a:lnSpc>
                <a:spcPct val="100000"/>
              </a:lnSpc>
              <a:spcBef>
                <a:spcPts val="1600"/>
              </a:spcBef>
              <a:spcAft>
                <a:spcPts val="0"/>
              </a:spcAft>
              <a:buSzPts val="2800"/>
              <a:buNone/>
              <a:defRPr sz="2800"/>
            </a:lvl8pPr>
            <a:lvl9pPr lvl="8" algn="ctr">
              <a:lnSpc>
                <a:spcPct val="100000"/>
              </a:lnSpc>
              <a:spcBef>
                <a:spcPts val="1600"/>
              </a:spcBef>
              <a:spcAft>
                <a:spcPts val="0"/>
              </a:spcAft>
              <a:buSzPts val="2800"/>
              <a:buNone/>
              <a:defRPr sz="2800"/>
            </a:lvl9pPr>
          </a:lstStyle>
          <a:p>
            <a:endParaRPr/>
          </a:p>
        </p:txBody>
      </p:sp>
      <p:sp>
        <p:nvSpPr>
          <p:cNvPr id="58" name="Google Shape;58;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600"/>
              <a:buFont typeface="Roboto"/>
              <a:buNone/>
              <a:defRPr sz="3600" b="1"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1pPr>
            <a:lvl2pPr marL="914400" marR="0" lvl="1" indent="-342900" algn="l" rtl="0">
              <a:lnSpc>
                <a:spcPct val="115000"/>
              </a:lnSpc>
              <a:spcBef>
                <a:spcPts val="160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2pPr>
            <a:lvl3pPr marL="1371600" marR="0" lvl="2" indent="-342900" algn="l" rtl="0">
              <a:lnSpc>
                <a:spcPct val="115000"/>
              </a:lnSpc>
              <a:spcBef>
                <a:spcPts val="160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3pPr>
            <a:lvl4pPr marL="1828800" marR="0" lvl="3" indent="-342900" algn="l" rtl="0">
              <a:lnSpc>
                <a:spcPct val="115000"/>
              </a:lnSpc>
              <a:spcBef>
                <a:spcPts val="160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4pPr>
            <a:lvl5pPr marL="2286000" marR="0" lvl="4" indent="-342900" algn="l" rtl="0">
              <a:lnSpc>
                <a:spcPct val="115000"/>
              </a:lnSpc>
              <a:spcBef>
                <a:spcPts val="160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5pPr>
            <a:lvl6pPr marL="2743200" marR="0" lvl="5" indent="-342900" algn="l" rtl="0">
              <a:lnSpc>
                <a:spcPct val="115000"/>
              </a:lnSpc>
              <a:spcBef>
                <a:spcPts val="160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www.keepindianalearning.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in.gov/doe/students/stem-school-certificat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in.gov/doe/files/STEM-Certified-Schools-List-for-website.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8" name="Google Shape;58;p13"/>
          <p:cNvSpPr txBox="1"/>
          <p:nvPr/>
        </p:nvSpPr>
        <p:spPr>
          <a:xfrm>
            <a:off x="4298250" y="3083300"/>
            <a:ext cx="33090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lt1"/>
                </a:solidFill>
                <a:latin typeface="Roboto"/>
                <a:ea typeface="Roboto"/>
                <a:cs typeface="Roboto"/>
                <a:sym typeface="Roboto"/>
              </a:rPr>
              <a:t>Presentation by:</a:t>
            </a:r>
            <a:endParaRPr sz="3000">
              <a:solidFill>
                <a:schemeClr val="lt1"/>
              </a:solidFill>
              <a:latin typeface="Roboto"/>
              <a:ea typeface="Roboto"/>
              <a:cs typeface="Roboto"/>
              <a:sym typeface="Roboto"/>
            </a:endParaRPr>
          </a:p>
          <a:p>
            <a:pPr marL="0" lvl="0" indent="0" algn="l" rtl="0">
              <a:spcBef>
                <a:spcPts val="0"/>
              </a:spcBef>
              <a:spcAft>
                <a:spcPts val="0"/>
              </a:spcAft>
              <a:buNone/>
            </a:pPr>
            <a:r>
              <a:rPr lang="en" sz="3000">
                <a:solidFill>
                  <a:schemeClr val="lt1"/>
                </a:solidFill>
                <a:latin typeface="Roboto"/>
                <a:ea typeface="Roboto"/>
                <a:cs typeface="Roboto"/>
                <a:sym typeface="Roboto"/>
              </a:rPr>
              <a:t>Your Name Here</a:t>
            </a:r>
            <a:endParaRPr sz="3000">
              <a:solidFill>
                <a:schemeClr val="lt1"/>
              </a:solidFill>
              <a:latin typeface="Roboto"/>
              <a:ea typeface="Roboto"/>
              <a:cs typeface="Roboto"/>
              <a:sym typeface="Roboto"/>
            </a:endParaRPr>
          </a:p>
        </p:txBody>
      </p:sp>
      <p:sp>
        <p:nvSpPr>
          <p:cNvPr id="59" name="Google Shape;59;p13"/>
          <p:cNvSpPr txBox="1"/>
          <p:nvPr/>
        </p:nvSpPr>
        <p:spPr>
          <a:xfrm>
            <a:off x="1813275" y="232825"/>
            <a:ext cx="58278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800" b="1">
                <a:solidFill>
                  <a:srgbClr val="FFFFFF"/>
                </a:solidFill>
                <a:latin typeface="Roboto"/>
                <a:ea typeface="Roboto"/>
                <a:cs typeface="Roboto"/>
                <a:sym typeface="Roboto"/>
              </a:rPr>
              <a:t>Place Title Here</a:t>
            </a:r>
            <a:endParaRPr sz="4800" b="1">
              <a:solidFill>
                <a:srgbClr val="FFFFFF"/>
              </a:solidFill>
              <a:latin typeface="Roboto"/>
              <a:ea typeface="Roboto"/>
              <a:cs typeface="Roboto"/>
              <a:sym typeface="Roboto"/>
            </a:endParaRPr>
          </a:p>
        </p:txBody>
      </p:sp>
      <p:pic>
        <p:nvPicPr>
          <p:cNvPr id="4" name="Picture 3">
            <a:extLst>
              <a:ext uri="{FF2B5EF4-FFF2-40B4-BE49-F238E27FC236}">
                <a16:creationId xmlns:a16="http://schemas.microsoft.com/office/drawing/2014/main" id="{7A5E7D1B-1B7D-46B6-AEFC-5A4337F53E25}"/>
              </a:ext>
            </a:extLst>
          </p:cNvPr>
          <p:cNvPicPr>
            <a:picLocks noChangeAspect="1"/>
          </p:cNvPicPr>
          <p:nvPr/>
        </p:nvPicPr>
        <p:blipFill>
          <a:blip r:embed="rId3"/>
          <a:stretch>
            <a:fillRect/>
          </a:stretch>
        </p:blipFill>
        <p:spPr>
          <a:xfrm>
            <a:off x="-69742" y="-26496"/>
            <a:ext cx="9321313" cy="5169996"/>
          </a:xfrm>
          <a:prstGeom prst="rect">
            <a:avLst/>
          </a:prstGeom>
        </p:spPr>
      </p:pic>
      <p:sp>
        <p:nvSpPr>
          <p:cNvPr id="13" name="Google Shape;69;p14">
            <a:extLst>
              <a:ext uri="{FF2B5EF4-FFF2-40B4-BE49-F238E27FC236}">
                <a16:creationId xmlns:a16="http://schemas.microsoft.com/office/drawing/2014/main" id="{31FBA17F-43A9-4581-9609-D7F5116E1FF9}"/>
              </a:ext>
            </a:extLst>
          </p:cNvPr>
          <p:cNvSpPr txBox="1"/>
          <p:nvPr/>
        </p:nvSpPr>
        <p:spPr>
          <a:xfrm>
            <a:off x="1502924" y="128533"/>
            <a:ext cx="7641075" cy="221596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400" b="1" dirty="0">
                <a:solidFill>
                  <a:srgbClr val="17193C"/>
                </a:solidFill>
                <a:latin typeface="Roboto"/>
                <a:ea typeface="Roboto"/>
                <a:cs typeface="Roboto"/>
                <a:sym typeface="Roboto"/>
              </a:rPr>
              <a:t>An Intimate Dialogue with Indiana STEM Certified Schools</a:t>
            </a:r>
            <a:endParaRPr sz="4400" b="1" dirty="0">
              <a:solidFill>
                <a:srgbClr val="17193C"/>
              </a:solidFill>
              <a:latin typeface="Roboto"/>
              <a:ea typeface="Roboto"/>
              <a:cs typeface="Roboto"/>
              <a:sym typeface="Roboto"/>
            </a:endParaRPr>
          </a:p>
        </p:txBody>
      </p:sp>
      <p:sp>
        <p:nvSpPr>
          <p:cNvPr id="17" name="Google Shape;68;p14">
            <a:extLst>
              <a:ext uri="{FF2B5EF4-FFF2-40B4-BE49-F238E27FC236}">
                <a16:creationId xmlns:a16="http://schemas.microsoft.com/office/drawing/2014/main" id="{E5A5B216-EBED-4802-9B64-4CAEE1910AD1}"/>
              </a:ext>
            </a:extLst>
          </p:cNvPr>
          <p:cNvSpPr txBox="1"/>
          <p:nvPr/>
        </p:nvSpPr>
        <p:spPr>
          <a:xfrm>
            <a:off x="1192573" y="3276545"/>
            <a:ext cx="3951427" cy="1107965"/>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3000" dirty="0">
                <a:solidFill>
                  <a:srgbClr val="17193C"/>
                </a:solidFill>
                <a:latin typeface="Roboto"/>
                <a:ea typeface="Roboto"/>
                <a:cs typeface="Roboto"/>
                <a:sym typeface="Roboto"/>
              </a:rPr>
              <a:t>Hosted by:</a:t>
            </a:r>
            <a:endParaRPr sz="3000" dirty="0">
              <a:solidFill>
                <a:srgbClr val="17193C"/>
              </a:solidFill>
              <a:latin typeface="Roboto"/>
              <a:ea typeface="Roboto"/>
              <a:cs typeface="Roboto"/>
              <a:sym typeface="Roboto"/>
            </a:endParaRPr>
          </a:p>
          <a:p>
            <a:pPr marL="0" lvl="0" indent="0" algn="r" rtl="0">
              <a:spcBef>
                <a:spcPts val="0"/>
              </a:spcBef>
              <a:spcAft>
                <a:spcPts val="0"/>
              </a:spcAft>
              <a:buNone/>
            </a:pPr>
            <a:r>
              <a:rPr lang="en" sz="3000" dirty="0">
                <a:solidFill>
                  <a:srgbClr val="17193C"/>
                </a:solidFill>
                <a:latin typeface="Roboto"/>
                <a:ea typeface="Roboto"/>
                <a:cs typeface="Roboto"/>
                <a:sym typeface="Roboto"/>
              </a:rPr>
              <a:t>Amanda McCammon</a:t>
            </a:r>
            <a:endParaRPr sz="3000" dirty="0">
              <a:solidFill>
                <a:srgbClr val="17193C"/>
              </a:solidFill>
              <a:latin typeface="Roboto"/>
              <a:ea typeface="Roboto"/>
              <a:cs typeface="Roboto"/>
              <a:sym typeface="Roboto"/>
            </a:endParaRPr>
          </a:p>
        </p:txBody>
      </p:sp>
      <p:pic>
        <p:nvPicPr>
          <p:cNvPr id="8" name="Google Shape;68;p12">
            <a:extLst>
              <a:ext uri="{FF2B5EF4-FFF2-40B4-BE49-F238E27FC236}">
                <a16:creationId xmlns:a16="http://schemas.microsoft.com/office/drawing/2014/main" id="{79B87F62-3AAA-C537-D255-F12A0344C1FF}"/>
              </a:ext>
            </a:extLst>
          </p:cNvPr>
          <p:cNvPicPr preferRelativeResize="0"/>
          <p:nvPr/>
        </p:nvPicPr>
        <p:blipFill rotWithShape="1">
          <a:blip r:embed="rId4">
            <a:alphaModFix/>
          </a:blip>
          <a:srcRect/>
          <a:stretch/>
        </p:blipFill>
        <p:spPr>
          <a:xfrm>
            <a:off x="1900153" y="2361627"/>
            <a:ext cx="2690761" cy="897784"/>
          </a:xfrm>
          <a:prstGeom prst="rect">
            <a:avLst/>
          </a:prstGeom>
          <a:noFill/>
          <a:ln>
            <a:noFill/>
          </a:ln>
        </p:spPr>
      </p:pic>
      <p:pic>
        <p:nvPicPr>
          <p:cNvPr id="9" name="Google Shape;76;p13">
            <a:extLst>
              <a:ext uri="{FF2B5EF4-FFF2-40B4-BE49-F238E27FC236}">
                <a16:creationId xmlns:a16="http://schemas.microsoft.com/office/drawing/2014/main" id="{A7DC7C2A-4629-1795-6361-0062DD2823C8}"/>
              </a:ext>
            </a:extLst>
          </p:cNvPr>
          <p:cNvPicPr preferRelativeResize="0"/>
          <p:nvPr/>
        </p:nvPicPr>
        <p:blipFill rotWithShape="1">
          <a:blip r:embed="rId5">
            <a:alphaModFix/>
          </a:blip>
          <a:srcRect/>
          <a:stretch/>
        </p:blipFill>
        <p:spPr>
          <a:xfrm>
            <a:off x="5323461" y="1913652"/>
            <a:ext cx="2461872" cy="2421049"/>
          </a:xfrm>
          <a:prstGeom prst="rect">
            <a:avLst/>
          </a:prstGeom>
          <a:noFill/>
          <a:ln w="9525" cap="flat" cmpd="sng">
            <a:solidFill>
              <a:schemeClr val="dk2"/>
            </a:solidFill>
            <a:prstDash val="solid"/>
            <a:round/>
            <a:headEnd type="none" w="sm" len="sm"/>
            <a:tailEnd type="none" w="sm" len="sm"/>
          </a:ln>
          <a:effectLst>
            <a:outerShdw blurRad="57150" algn="bl" rotWithShape="0">
              <a:srgbClr val="000000">
                <a:alpha val="4863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1"/>
          <p:cNvPicPr preferRelativeResize="0"/>
          <p:nvPr/>
        </p:nvPicPr>
        <p:blipFill rotWithShape="1">
          <a:blip r:embed="rId3">
            <a:alphaModFix/>
          </a:blip>
          <a:srcRect/>
          <a:stretch/>
        </p:blipFill>
        <p:spPr>
          <a:xfrm>
            <a:off x="3657138" y="4419949"/>
            <a:ext cx="1829724" cy="597700"/>
          </a:xfrm>
          <a:prstGeom prst="rect">
            <a:avLst/>
          </a:prstGeom>
          <a:noFill/>
          <a:ln>
            <a:noFill/>
          </a:ln>
        </p:spPr>
      </p:pic>
      <p:pic>
        <p:nvPicPr>
          <p:cNvPr id="138" name="Google Shape;138;p21"/>
          <p:cNvPicPr preferRelativeResize="0"/>
          <p:nvPr/>
        </p:nvPicPr>
        <p:blipFill>
          <a:blip r:embed="rId4">
            <a:alphaModFix/>
          </a:blip>
          <a:stretch>
            <a:fillRect/>
          </a:stretch>
        </p:blipFill>
        <p:spPr>
          <a:xfrm>
            <a:off x="495050" y="214500"/>
            <a:ext cx="8189625" cy="375357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261325" y="40317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accent6"/>
              </a:buClr>
              <a:buSzPts val="3600"/>
              <a:buFont typeface="Arial"/>
              <a:buNone/>
            </a:pPr>
            <a:endParaRPr sz="3100">
              <a:solidFill>
                <a:schemeClr val="accent1"/>
              </a:solidFill>
              <a:latin typeface="Arial"/>
              <a:ea typeface="Arial"/>
              <a:cs typeface="Arial"/>
              <a:sym typeface="Arial"/>
            </a:endParaRPr>
          </a:p>
          <a:p>
            <a:pPr marL="0" lvl="0" indent="0" algn="l" rtl="0">
              <a:lnSpc>
                <a:spcPct val="100000"/>
              </a:lnSpc>
              <a:spcBef>
                <a:spcPts val="0"/>
              </a:spcBef>
              <a:spcAft>
                <a:spcPts val="0"/>
              </a:spcAft>
              <a:buSzPts val="3600"/>
              <a:buNone/>
            </a:pPr>
            <a:endParaRPr sz="3100">
              <a:solidFill>
                <a:schemeClr val="accent1"/>
              </a:solidFill>
              <a:latin typeface="Arial"/>
              <a:ea typeface="Arial"/>
              <a:cs typeface="Arial"/>
              <a:sym typeface="Arial"/>
            </a:endParaRPr>
          </a:p>
        </p:txBody>
      </p:sp>
      <p:pic>
        <p:nvPicPr>
          <p:cNvPr id="144" name="Google Shape;144;p22"/>
          <p:cNvPicPr preferRelativeResize="0"/>
          <p:nvPr/>
        </p:nvPicPr>
        <p:blipFill rotWithShape="1">
          <a:blip r:embed="rId3">
            <a:alphaModFix/>
          </a:blip>
          <a:srcRect/>
          <a:stretch/>
        </p:blipFill>
        <p:spPr>
          <a:xfrm>
            <a:off x="3657138" y="4419949"/>
            <a:ext cx="1829724" cy="597700"/>
          </a:xfrm>
          <a:prstGeom prst="rect">
            <a:avLst/>
          </a:prstGeom>
          <a:noFill/>
          <a:ln>
            <a:noFill/>
          </a:ln>
        </p:spPr>
      </p:pic>
      <p:pic>
        <p:nvPicPr>
          <p:cNvPr id="145" name="Google Shape;145;p22"/>
          <p:cNvPicPr preferRelativeResize="0"/>
          <p:nvPr/>
        </p:nvPicPr>
        <p:blipFill rotWithShape="1">
          <a:blip r:embed="rId4">
            <a:alphaModFix/>
          </a:blip>
          <a:srcRect b="9853"/>
          <a:stretch/>
        </p:blipFill>
        <p:spPr>
          <a:xfrm>
            <a:off x="714300" y="160900"/>
            <a:ext cx="7767275" cy="3943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txBox="1"/>
          <p:nvPr/>
        </p:nvSpPr>
        <p:spPr>
          <a:xfrm>
            <a:off x="2601550" y="3038225"/>
            <a:ext cx="18621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700"/>
              <a:buFont typeface="Arial"/>
              <a:buNone/>
            </a:pPr>
            <a:endParaRPr sz="1400" b="0" i="0" u="none" strike="noStrike" cap="none">
              <a:solidFill>
                <a:schemeClr val="dk1"/>
              </a:solidFill>
              <a:latin typeface="Roboto"/>
              <a:ea typeface="Roboto"/>
              <a:cs typeface="Roboto"/>
              <a:sym typeface="Roboto"/>
            </a:endParaRPr>
          </a:p>
        </p:txBody>
      </p:sp>
      <p:sp>
        <p:nvSpPr>
          <p:cNvPr id="151" name="Google Shape;151;p23"/>
          <p:cNvSpPr txBox="1"/>
          <p:nvPr/>
        </p:nvSpPr>
        <p:spPr>
          <a:xfrm>
            <a:off x="395050" y="678025"/>
            <a:ext cx="40686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700"/>
              <a:buFont typeface="Arial"/>
              <a:buNone/>
            </a:pPr>
            <a:endParaRPr sz="1400" b="1" i="0" u="none" strike="noStrike" cap="none">
              <a:solidFill>
                <a:schemeClr val="dk1"/>
              </a:solidFill>
              <a:latin typeface="Roboto"/>
              <a:ea typeface="Roboto"/>
              <a:cs typeface="Roboto"/>
              <a:sym typeface="Roboto"/>
            </a:endParaRPr>
          </a:p>
        </p:txBody>
      </p:sp>
      <p:sp>
        <p:nvSpPr>
          <p:cNvPr id="152" name="Google Shape;152;p23"/>
          <p:cNvSpPr txBox="1"/>
          <p:nvPr/>
        </p:nvSpPr>
        <p:spPr>
          <a:xfrm>
            <a:off x="395050" y="569575"/>
            <a:ext cx="8405100" cy="3280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400"/>
              <a:buFont typeface="Arial"/>
              <a:buNone/>
            </a:pPr>
            <a:endParaRPr sz="1400" b="0" i="0" u="sng"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chemeClr val="dk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600"/>
              <a:buFont typeface="Arial"/>
              <a:buNone/>
            </a:pPr>
            <a:r>
              <a:rPr lang="en" sz="2600" b="1" i="0" u="none" strike="noStrike" cap="none">
                <a:solidFill>
                  <a:schemeClr val="dk1"/>
                </a:solidFill>
                <a:latin typeface="Roboto"/>
                <a:ea typeface="Roboto"/>
                <a:cs typeface="Roboto"/>
                <a:sym typeface="Roboto"/>
              </a:rPr>
              <a:t>STEM Synergy Coordinator</a:t>
            </a:r>
            <a:endParaRPr sz="2600" b="1" i="0" u="none" strike="noStrike" cap="none">
              <a:solidFill>
                <a:schemeClr val="dk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600"/>
              <a:buFont typeface="Arial"/>
              <a:buNone/>
            </a:pPr>
            <a:r>
              <a:rPr lang="en" sz="2600" b="1" i="1" u="none" strike="noStrike" cap="none">
                <a:solidFill>
                  <a:schemeClr val="dk1"/>
                </a:solidFill>
                <a:latin typeface="Roboto"/>
                <a:ea typeface="Roboto"/>
                <a:cs typeface="Roboto"/>
                <a:sym typeface="Roboto"/>
              </a:rPr>
              <a:t>Keep Indiana Learning</a:t>
            </a:r>
            <a:endParaRPr sz="2600" b="0" i="1" u="none" strike="noStrike" cap="none">
              <a:solidFill>
                <a:schemeClr val="dk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r>
              <a:rPr lang="en" sz="2400" b="0" i="0" u="none" strike="noStrike" cap="none">
                <a:solidFill>
                  <a:schemeClr val="dk1"/>
                </a:solidFill>
                <a:latin typeface="Roboto"/>
                <a:ea typeface="Roboto"/>
                <a:cs typeface="Roboto"/>
                <a:sym typeface="Roboto"/>
              </a:rPr>
              <a:t>Amanda McCammon</a:t>
            </a:r>
            <a:endParaRPr sz="2400" b="0" i="0" u="none" strike="noStrike" cap="none">
              <a:solidFill>
                <a:schemeClr val="dk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r>
              <a:rPr lang="en" sz="2400" b="0" i="0" u="none" strike="noStrike" cap="none">
                <a:solidFill>
                  <a:schemeClr val="dk1"/>
                </a:solidFill>
                <a:latin typeface="Roboto"/>
                <a:ea typeface="Roboto"/>
                <a:cs typeface="Roboto"/>
                <a:sym typeface="Roboto"/>
              </a:rPr>
              <a:t>amccammon@ciesc.org</a:t>
            </a:r>
            <a:endParaRPr sz="2400" b="0" i="0" u="none" strike="noStrike" cap="none">
              <a:solidFill>
                <a:schemeClr val="dk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r>
              <a:rPr lang="en" sz="2400" b="0" i="0" u="sng" strike="noStrike" cap="none">
                <a:solidFill>
                  <a:schemeClr val="hlink"/>
                </a:solidFill>
                <a:latin typeface="Roboto"/>
                <a:ea typeface="Roboto"/>
                <a:cs typeface="Roboto"/>
                <a:sym typeface="Roboto"/>
                <a:hlinkClick r:id="rId3"/>
              </a:rPr>
              <a:t>www.KeepIndianaLearning.org</a:t>
            </a:r>
            <a:endParaRPr sz="2400" b="0" i="0" u="none" strike="noStrike" cap="none">
              <a:solidFill>
                <a:schemeClr val="dk1"/>
              </a:solidFill>
              <a:latin typeface="Roboto"/>
              <a:ea typeface="Roboto"/>
              <a:cs typeface="Roboto"/>
              <a:sym typeface="Roboto"/>
            </a:endParaRPr>
          </a:p>
          <a:p>
            <a:pPr marL="0" marR="0" lvl="0" indent="0" algn="ctr" rtl="0">
              <a:lnSpc>
                <a:spcPct val="115000"/>
              </a:lnSpc>
              <a:spcBef>
                <a:spcPts val="0"/>
              </a:spcBef>
              <a:spcAft>
                <a:spcPts val="0"/>
              </a:spcAft>
              <a:buClr>
                <a:schemeClr val="accent6"/>
              </a:buClr>
              <a:buSzPts val="1400"/>
              <a:buFont typeface="Arial"/>
              <a:buNone/>
            </a:pPr>
            <a:r>
              <a:rPr lang="en" sz="2400" b="0" i="0" u="none" strike="noStrike" cap="none">
                <a:solidFill>
                  <a:schemeClr val="dk1"/>
                </a:solidFill>
                <a:latin typeface="Arial"/>
                <a:ea typeface="Arial"/>
                <a:cs typeface="Arial"/>
                <a:sym typeface="Arial"/>
              </a:rPr>
              <a:t>Twitter: </a:t>
            </a:r>
            <a:r>
              <a:rPr lang="en" sz="2400" b="0" i="0" u="none" strike="noStrike" cap="none">
                <a:solidFill>
                  <a:schemeClr val="dk1"/>
                </a:solidFill>
                <a:highlight>
                  <a:schemeClr val="lt1"/>
                </a:highlight>
                <a:latin typeface="Roboto"/>
                <a:ea typeface="Roboto"/>
                <a:cs typeface="Roboto"/>
                <a:sym typeface="Roboto"/>
              </a:rPr>
              <a:t>@AMcCammon_</a:t>
            </a:r>
            <a:endParaRPr sz="2400" b="0" i="0" u="none" strike="noStrike" cap="none">
              <a:solidFill>
                <a:schemeClr val="dk1"/>
              </a:solidFill>
              <a:latin typeface="Roboto"/>
              <a:ea typeface="Roboto"/>
              <a:cs typeface="Roboto"/>
              <a:sym typeface="Roboto"/>
            </a:endParaRPr>
          </a:p>
        </p:txBody>
      </p:sp>
      <p:pic>
        <p:nvPicPr>
          <p:cNvPr id="153" name="Google Shape;153;p23"/>
          <p:cNvPicPr preferRelativeResize="0"/>
          <p:nvPr/>
        </p:nvPicPr>
        <p:blipFill rotWithShape="1">
          <a:blip r:embed="rId4">
            <a:alphaModFix/>
          </a:blip>
          <a:srcRect/>
          <a:stretch/>
        </p:blipFill>
        <p:spPr>
          <a:xfrm>
            <a:off x="3657138" y="4419949"/>
            <a:ext cx="1829724" cy="597700"/>
          </a:xfrm>
          <a:prstGeom prst="rect">
            <a:avLst/>
          </a:prstGeom>
          <a:noFill/>
          <a:ln>
            <a:noFill/>
          </a:ln>
        </p:spPr>
      </p:pic>
      <p:sp>
        <p:nvSpPr>
          <p:cNvPr id="154" name="Google Shape;154;p23"/>
          <p:cNvSpPr txBox="1"/>
          <p:nvPr/>
        </p:nvSpPr>
        <p:spPr>
          <a:xfrm>
            <a:off x="429750" y="268600"/>
            <a:ext cx="81651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a:latin typeface="Merriweather"/>
                <a:ea typeface="Merriweather"/>
                <a:cs typeface="Merriweather"/>
                <a:sym typeface="Merriweather"/>
              </a:rPr>
              <a:t>THANK YOU!! </a:t>
            </a:r>
            <a:endParaRPr sz="2500" b="1">
              <a:latin typeface="Merriweather"/>
              <a:ea typeface="Merriweather"/>
              <a:cs typeface="Merriweather"/>
              <a:sym typeface="Merriweather"/>
            </a:endParaRPr>
          </a:p>
        </p:txBody>
      </p:sp>
      <p:pic>
        <p:nvPicPr>
          <p:cNvPr id="155" name="Google Shape;155;p23"/>
          <p:cNvPicPr preferRelativeResize="0"/>
          <p:nvPr/>
        </p:nvPicPr>
        <p:blipFill rotWithShape="1">
          <a:blip r:embed="rId5">
            <a:alphaModFix amt="24000"/>
          </a:blip>
          <a:srcRect t="24749" r="25110" b="11348"/>
          <a:stretch/>
        </p:blipFill>
        <p:spPr>
          <a:xfrm>
            <a:off x="0" y="0"/>
            <a:ext cx="9144003" cy="514350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Thank you for attending!</a:t>
            </a:r>
            <a:endParaRPr/>
          </a:p>
        </p:txBody>
      </p:sp>
      <p:sp>
        <p:nvSpPr>
          <p:cNvPr id="161" name="Google Shape;161;p24"/>
          <p:cNvSpPr txBox="1">
            <a:spLocks noGrp="1"/>
          </p:cNvSpPr>
          <p:nvPr>
            <p:ph type="body" idx="1"/>
          </p:nvPr>
        </p:nvSpPr>
        <p:spPr>
          <a:xfrm>
            <a:off x="311700" y="1152475"/>
            <a:ext cx="8520600" cy="123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400"/>
              <a:buNone/>
            </a:pPr>
            <a:r>
              <a:rPr lang="en"/>
              <a:t>Please complete the short feedback survey on the screen.</a:t>
            </a:r>
            <a:endParaRPr/>
          </a:p>
          <a:p>
            <a:pPr marL="0" lvl="0" indent="0" algn="l" rtl="0">
              <a:lnSpc>
                <a:spcPct val="115000"/>
              </a:lnSpc>
              <a:spcBef>
                <a:spcPts val="0"/>
              </a:spcBef>
              <a:spcAft>
                <a:spcPts val="0"/>
              </a:spcAft>
              <a:buSzPts val="2400"/>
              <a:buNone/>
            </a:pPr>
            <a:endParaRPr/>
          </a:p>
          <a:p>
            <a:pPr marL="0" lvl="0" indent="0" algn="l" rtl="0">
              <a:lnSpc>
                <a:spcPct val="115000"/>
              </a:lnSpc>
              <a:spcBef>
                <a:spcPts val="0"/>
              </a:spcBef>
              <a:spcAft>
                <a:spcPts val="0"/>
              </a:spcAft>
              <a:buSzPts val="2400"/>
              <a:buNone/>
            </a:pPr>
            <a:r>
              <a:rPr lang="en"/>
              <a:t>Don’t forget to download your PGP Certificate from the webcast toolbar. </a:t>
            </a:r>
            <a:endParaRPr/>
          </a:p>
        </p:txBody>
      </p:sp>
      <p:pic>
        <p:nvPicPr>
          <p:cNvPr id="162" name="Google Shape;162;p24"/>
          <p:cNvPicPr preferRelativeResize="0"/>
          <p:nvPr/>
        </p:nvPicPr>
        <p:blipFill rotWithShape="1">
          <a:blip r:embed="rId3">
            <a:alphaModFix/>
          </a:blip>
          <a:srcRect/>
          <a:stretch/>
        </p:blipFill>
        <p:spPr>
          <a:xfrm>
            <a:off x="3168925" y="3118950"/>
            <a:ext cx="3676650" cy="1000125"/>
          </a:xfrm>
          <a:prstGeom prst="rect">
            <a:avLst/>
          </a:prstGeom>
          <a:noFill/>
          <a:ln>
            <a:noFill/>
          </a:ln>
        </p:spPr>
      </p:pic>
      <p:sp>
        <p:nvSpPr>
          <p:cNvPr id="163" name="Google Shape;163;p24"/>
          <p:cNvSpPr/>
          <p:nvPr/>
        </p:nvSpPr>
        <p:spPr>
          <a:xfrm>
            <a:off x="5928525" y="3195200"/>
            <a:ext cx="786900" cy="832500"/>
          </a:xfrm>
          <a:prstGeom prst="rect">
            <a:avLst/>
          </a:prstGeom>
          <a:noFill/>
          <a:ln w="762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chemeClr val="lt1"/>
              </a:highlight>
              <a:latin typeface="Arial"/>
              <a:ea typeface="Arial"/>
              <a:cs typeface="Arial"/>
              <a:sym typeface="Arial"/>
            </a:endParaRPr>
          </a:p>
        </p:txBody>
      </p:sp>
      <p:sp>
        <p:nvSpPr>
          <p:cNvPr id="164" name="Google Shape;164;p24"/>
          <p:cNvSpPr/>
          <p:nvPr/>
        </p:nvSpPr>
        <p:spPr>
          <a:xfrm>
            <a:off x="7024225" y="4443700"/>
            <a:ext cx="2020800" cy="57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224150" y="194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sz="3000">
                <a:solidFill>
                  <a:schemeClr val="accent1"/>
                </a:solidFill>
              </a:rPr>
              <a:t>Who I Am…</a:t>
            </a:r>
            <a:endParaRPr sz="3000"/>
          </a:p>
        </p:txBody>
      </p:sp>
      <p:pic>
        <p:nvPicPr>
          <p:cNvPr id="76" name="Google Shape;76;p13"/>
          <p:cNvPicPr preferRelativeResize="0"/>
          <p:nvPr/>
        </p:nvPicPr>
        <p:blipFill rotWithShape="1">
          <a:blip r:embed="rId3">
            <a:alphaModFix/>
          </a:blip>
          <a:srcRect/>
          <a:stretch/>
        </p:blipFill>
        <p:spPr>
          <a:xfrm>
            <a:off x="5489554" y="400175"/>
            <a:ext cx="3255199" cy="3255199"/>
          </a:xfrm>
          <a:prstGeom prst="rect">
            <a:avLst/>
          </a:prstGeom>
          <a:noFill/>
          <a:ln w="9525" cap="flat" cmpd="sng">
            <a:solidFill>
              <a:schemeClr val="dk2"/>
            </a:solidFill>
            <a:prstDash val="solid"/>
            <a:round/>
            <a:headEnd type="none" w="sm" len="sm"/>
            <a:tailEnd type="none" w="sm" len="sm"/>
          </a:ln>
          <a:effectLst>
            <a:outerShdw blurRad="57150" algn="bl" rotWithShape="0">
              <a:srgbClr val="000000">
                <a:alpha val="48630"/>
              </a:srgbClr>
            </a:outerShdw>
          </a:effectLst>
        </p:spPr>
      </p:pic>
      <p:sp>
        <p:nvSpPr>
          <p:cNvPr id="77" name="Google Shape;77;p13"/>
          <p:cNvSpPr txBox="1"/>
          <p:nvPr/>
        </p:nvSpPr>
        <p:spPr>
          <a:xfrm>
            <a:off x="456150" y="1147300"/>
            <a:ext cx="5033400" cy="2277900"/>
          </a:xfrm>
          <a:prstGeom prst="rect">
            <a:avLst/>
          </a:prstGeom>
          <a:noFill/>
          <a:ln>
            <a:noFill/>
          </a:ln>
        </p:spPr>
        <p:txBody>
          <a:bodyPr spcFirstLastPara="1" wrap="square" lIns="91425" tIns="91425" rIns="91425" bIns="91425" anchor="t" anchorCtr="0">
            <a:spAutoFit/>
          </a:bodyPr>
          <a:lstStyle/>
          <a:p>
            <a:pPr marL="457200" marR="0" lvl="0" indent="-336550" algn="l" rtl="0">
              <a:lnSpc>
                <a:spcPct val="100000"/>
              </a:lnSpc>
              <a:spcBef>
                <a:spcPts val="0"/>
              </a:spcBef>
              <a:spcAft>
                <a:spcPts val="0"/>
              </a:spcAft>
              <a:buClr>
                <a:srgbClr val="000000"/>
              </a:buClr>
              <a:buSzPts val="1700"/>
              <a:buFont typeface="Roboto"/>
              <a:buChar char="❖"/>
            </a:pPr>
            <a:r>
              <a:rPr lang="en" sz="1700" b="0" i="0" u="none" strike="noStrike" cap="none">
                <a:solidFill>
                  <a:srgbClr val="000000"/>
                </a:solidFill>
                <a:latin typeface="Roboto"/>
                <a:ea typeface="Roboto"/>
                <a:cs typeface="Roboto"/>
                <a:sym typeface="Roboto"/>
              </a:rPr>
              <a:t>1</a:t>
            </a:r>
            <a:r>
              <a:rPr lang="en" sz="1700">
                <a:latin typeface="Roboto"/>
                <a:ea typeface="Roboto"/>
                <a:cs typeface="Roboto"/>
                <a:sym typeface="Roboto"/>
              </a:rPr>
              <a:t>7</a:t>
            </a:r>
            <a:r>
              <a:rPr lang="en" sz="1700" b="0" i="0" u="none" strike="noStrike" cap="none">
                <a:solidFill>
                  <a:srgbClr val="000000"/>
                </a:solidFill>
                <a:latin typeface="Roboto"/>
                <a:ea typeface="Roboto"/>
                <a:cs typeface="Roboto"/>
                <a:sym typeface="Roboto"/>
              </a:rPr>
              <a:t> Years in Indiana Public Education</a:t>
            </a:r>
            <a:endParaRPr sz="1700" b="0" i="0" u="none" strike="noStrike" cap="none">
              <a:solidFill>
                <a:srgbClr val="000000"/>
              </a:solidFill>
              <a:latin typeface="Roboto"/>
              <a:ea typeface="Roboto"/>
              <a:cs typeface="Roboto"/>
              <a:sym typeface="Roboto"/>
            </a:endParaRPr>
          </a:p>
          <a:p>
            <a:pPr marL="457200" marR="0" lvl="0" indent="-336550" algn="l" rtl="0">
              <a:lnSpc>
                <a:spcPct val="100000"/>
              </a:lnSpc>
              <a:spcBef>
                <a:spcPts val="0"/>
              </a:spcBef>
              <a:spcAft>
                <a:spcPts val="0"/>
              </a:spcAft>
              <a:buClr>
                <a:srgbClr val="000000"/>
              </a:buClr>
              <a:buSzPts val="1700"/>
              <a:buFont typeface="Roboto"/>
              <a:buChar char="❖"/>
            </a:pPr>
            <a:r>
              <a:rPr lang="en" sz="1700" b="0" i="0" u="none" strike="noStrike" cap="none">
                <a:solidFill>
                  <a:srgbClr val="000000"/>
                </a:solidFill>
                <a:latin typeface="Roboto"/>
                <a:ea typeface="Roboto"/>
                <a:cs typeface="Roboto"/>
                <a:sym typeface="Roboto"/>
              </a:rPr>
              <a:t>Former Teacher, Building Administrator, CTE Director, Student Services Coordinator, and Assistant Superintendent</a:t>
            </a:r>
            <a:endParaRPr sz="1700" b="0" i="0" u="none" strike="noStrike" cap="none">
              <a:solidFill>
                <a:srgbClr val="000000"/>
              </a:solidFill>
              <a:latin typeface="Roboto"/>
              <a:ea typeface="Roboto"/>
              <a:cs typeface="Roboto"/>
              <a:sym typeface="Roboto"/>
            </a:endParaRPr>
          </a:p>
          <a:p>
            <a:pPr marL="457200" marR="0" lvl="0" indent="-336550" algn="l" rtl="0">
              <a:lnSpc>
                <a:spcPct val="100000"/>
              </a:lnSpc>
              <a:spcBef>
                <a:spcPts val="0"/>
              </a:spcBef>
              <a:spcAft>
                <a:spcPts val="0"/>
              </a:spcAft>
              <a:buClr>
                <a:srgbClr val="000000"/>
              </a:buClr>
              <a:buSzPts val="1700"/>
              <a:buFont typeface="Roboto"/>
              <a:buChar char="❖"/>
            </a:pPr>
            <a:r>
              <a:rPr lang="en" sz="1700" b="0" i="0" u="none" strike="noStrike" cap="none">
                <a:solidFill>
                  <a:srgbClr val="000000"/>
                </a:solidFill>
                <a:latin typeface="Roboto"/>
                <a:ea typeface="Roboto"/>
                <a:cs typeface="Roboto"/>
                <a:sym typeface="Roboto"/>
              </a:rPr>
              <a:t>Former IDOE Chief of Workforce &amp; STEM Alliance </a:t>
            </a:r>
            <a:endParaRPr sz="1700" b="0" i="0" u="none" strike="noStrike" cap="none">
              <a:solidFill>
                <a:srgbClr val="000000"/>
              </a:solidFill>
              <a:latin typeface="Roboto"/>
              <a:ea typeface="Roboto"/>
              <a:cs typeface="Roboto"/>
              <a:sym typeface="Roboto"/>
            </a:endParaRPr>
          </a:p>
          <a:p>
            <a:pPr marL="457200" marR="0" lvl="0" indent="-336550" algn="l" rtl="0">
              <a:lnSpc>
                <a:spcPct val="100000"/>
              </a:lnSpc>
              <a:spcBef>
                <a:spcPts val="0"/>
              </a:spcBef>
              <a:spcAft>
                <a:spcPts val="0"/>
              </a:spcAft>
              <a:buClr>
                <a:srgbClr val="000000"/>
              </a:buClr>
              <a:buSzPts val="1700"/>
              <a:buFont typeface="Roboto"/>
              <a:buChar char="❖"/>
            </a:pPr>
            <a:r>
              <a:rPr lang="en" sz="1700" b="0" i="0" u="none" strike="noStrike" cap="none">
                <a:solidFill>
                  <a:srgbClr val="000000"/>
                </a:solidFill>
                <a:latin typeface="Roboto"/>
                <a:ea typeface="Roboto"/>
                <a:cs typeface="Roboto"/>
                <a:sym typeface="Roboto"/>
              </a:rPr>
              <a:t>Current KInL STEM Synergy Coordinator &amp; Indiana STEM Ecosystem Lead</a:t>
            </a:r>
            <a:endParaRPr sz="1700" b="0" i="0" u="none" strike="noStrike" cap="none">
              <a:solidFill>
                <a:srgbClr val="000000"/>
              </a:solidFill>
              <a:latin typeface="Roboto"/>
              <a:ea typeface="Roboto"/>
              <a:cs typeface="Roboto"/>
              <a:sym typeface="Roboto"/>
            </a:endParaRPr>
          </a:p>
        </p:txBody>
      </p:sp>
      <p:pic>
        <p:nvPicPr>
          <p:cNvPr id="78" name="Google Shape;78;p13"/>
          <p:cNvPicPr preferRelativeResize="0"/>
          <p:nvPr/>
        </p:nvPicPr>
        <p:blipFill rotWithShape="1">
          <a:blip r:embed="rId4">
            <a:alphaModFix/>
          </a:blip>
          <a:srcRect/>
          <a:stretch/>
        </p:blipFill>
        <p:spPr>
          <a:xfrm>
            <a:off x="3657138" y="4419949"/>
            <a:ext cx="1829724" cy="597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4"/>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84" name="Google Shape;84;p14">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85" name="Google Shape;85;p14"/>
          <p:cNvGraphicFramePr/>
          <p:nvPr/>
        </p:nvGraphicFramePr>
        <p:xfrm>
          <a:off x="1080263" y="702075"/>
          <a:ext cx="3000000" cy="3000000"/>
        </p:xfrm>
        <a:graphic>
          <a:graphicData uri="http://schemas.openxmlformats.org/drawingml/2006/table">
            <a:tbl>
              <a:tblPr>
                <a:noFill/>
                <a:tableStyleId>{AB1A0309-2D01-4EFC-953E-03AB8B840332}</a:tableStyleId>
              </a:tblPr>
              <a:tblGrid>
                <a:gridCol w="6586125">
                  <a:extLst>
                    <a:ext uri="{9D8B030D-6E8A-4147-A177-3AD203B41FA5}">
                      <a16:colId xmlns:a16="http://schemas.microsoft.com/office/drawing/2014/main" val="20000"/>
                    </a:ext>
                  </a:extLst>
                </a:gridCol>
              </a:tblGrid>
              <a:tr h="3270075">
                <a:tc>
                  <a:txBody>
                    <a:bodyPr/>
                    <a:lstStyle/>
                    <a:p>
                      <a:pPr marL="457200" lvl="0" indent="-298450" algn="l" rtl="0">
                        <a:lnSpc>
                          <a:spcPct val="115000"/>
                        </a:lnSpc>
                        <a:spcBef>
                          <a:spcPts val="0"/>
                        </a:spcBef>
                        <a:spcAft>
                          <a:spcPts val="0"/>
                        </a:spcAft>
                        <a:buSzPts val="1100"/>
                        <a:buChar char="●"/>
                      </a:pPr>
                      <a:r>
                        <a:rPr lang="en" sz="1800"/>
                        <a:t>Your Application Questions Answered by IDOE </a:t>
                      </a:r>
                      <a:endParaRPr sz="1800"/>
                    </a:p>
                    <a:p>
                      <a:pPr marL="457200" lvl="0" indent="-298450" algn="l" rtl="0">
                        <a:lnSpc>
                          <a:spcPct val="115000"/>
                        </a:lnSpc>
                        <a:spcBef>
                          <a:spcPts val="0"/>
                        </a:spcBef>
                        <a:spcAft>
                          <a:spcPts val="0"/>
                        </a:spcAft>
                        <a:buSzPts val="1100"/>
                        <a:buChar char="●"/>
                      </a:pPr>
                      <a:r>
                        <a:rPr lang="en" sz="1800"/>
                        <a:t>Finalizing and Submitting Your Application</a:t>
                      </a:r>
                      <a:endParaRPr sz="1800"/>
                    </a:p>
                    <a:p>
                      <a:pPr marL="457200" lvl="0" indent="-298450" algn="l" rtl="0">
                        <a:lnSpc>
                          <a:spcPct val="115000"/>
                        </a:lnSpc>
                        <a:spcBef>
                          <a:spcPts val="0"/>
                        </a:spcBef>
                        <a:spcAft>
                          <a:spcPts val="0"/>
                        </a:spcAft>
                        <a:buSzPts val="1100"/>
                        <a:buChar char="●"/>
                      </a:pPr>
                      <a:r>
                        <a:rPr lang="en" sz="1800">
                          <a:highlight>
                            <a:schemeClr val="lt1"/>
                          </a:highlight>
                        </a:rPr>
                        <a:t>Using the Feedback to Build Your Evidence </a:t>
                      </a:r>
                      <a:endParaRPr sz="1800">
                        <a:highlight>
                          <a:schemeClr val="lt1"/>
                        </a:highlight>
                      </a:endParaRPr>
                    </a:p>
                    <a:p>
                      <a:pPr marL="457200" lvl="0" indent="-298450" algn="l" rtl="0">
                        <a:lnSpc>
                          <a:spcPct val="115000"/>
                        </a:lnSpc>
                        <a:spcBef>
                          <a:spcPts val="0"/>
                        </a:spcBef>
                        <a:spcAft>
                          <a:spcPts val="0"/>
                        </a:spcAft>
                        <a:buSzPts val="1100"/>
                        <a:buChar char="●"/>
                      </a:pPr>
                      <a:r>
                        <a:rPr lang="en" sz="1800">
                          <a:highlight>
                            <a:schemeClr val="lt1"/>
                          </a:highlight>
                        </a:rPr>
                        <a:t>Preparing for Your Site Visit </a:t>
                      </a:r>
                      <a:endParaRPr sz="1800">
                        <a:highlight>
                          <a:schemeClr val="lt1"/>
                        </a:highlight>
                      </a:endParaRPr>
                    </a:p>
                    <a:p>
                      <a:pPr marL="457200" lvl="0" indent="-298450" algn="l" rtl="0">
                        <a:lnSpc>
                          <a:spcPct val="115000"/>
                        </a:lnSpc>
                        <a:spcBef>
                          <a:spcPts val="0"/>
                        </a:spcBef>
                        <a:spcAft>
                          <a:spcPts val="0"/>
                        </a:spcAft>
                        <a:buSzPts val="1100"/>
                        <a:buChar char="●"/>
                      </a:pPr>
                      <a:r>
                        <a:rPr lang="en" sz="1800"/>
                        <a:t>Learning from Each Other (Various Podcasts &amp; Panels) </a:t>
                      </a:r>
                      <a:endParaRPr sz="1800"/>
                    </a:p>
                    <a:p>
                      <a:pPr marL="457200" lvl="0" indent="-298450" algn="l" rtl="0">
                        <a:lnSpc>
                          <a:spcPct val="115000"/>
                        </a:lnSpc>
                        <a:spcBef>
                          <a:spcPts val="0"/>
                        </a:spcBef>
                        <a:spcAft>
                          <a:spcPts val="0"/>
                        </a:spcAft>
                        <a:buSzPts val="1100"/>
                        <a:buChar char="●"/>
                      </a:pPr>
                      <a:r>
                        <a:rPr lang="en" sz="1800">
                          <a:highlight>
                            <a:schemeClr val="lt1"/>
                          </a:highlight>
                        </a:rPr>
                        <a:t>Announcing &amp; Using Your Status </a:t>
                      </a:r>
                      <a:endParaRPr sz="1800">
                        <a:highlight>
                          <a:schemeClr val="lt1"/>
                        </a:highlight>
                      </a:endParaRPr>
                    </a:p>
                    <a:p>
                      <a:pPr marL="457200" lvl="0" indent="-298450" algn="l" rtl="0">
                        <a:lnSpc>
                          <a:spcPct val="115000"/>
                        </a:lnSpc>
                        <a:spcBef>
                          <a:spcPts val="0"/>
                        </a:spcBef>
                        <a:spcAft>
                          <a:spcPts val="0"/>
                        </a:spcAft>
                        <a:buSzPts val="1100"/>
                        <a:buChar char="●"/>
                      </a:pPr>
                      <a:r>
                        <a:rPr lang="en" sz="1800">
                          <a:solidFill>
                            <a:schemeClr val="accent6"/>
                          </a:solidFill>
                        </a:rPr>
                        <a:t>Getting Buy-In </a:t>
                      </a:r>
                      <a:endParaRPr sz="1800">
                        <a:solidFill>
                          <a:schemeClr val="accent6"/>
                        </a:solidFill>
                      </a:endParaRPr>
                    </a:p>
                    <a:p>
                      <a:pPr marL="457200" lvl="0" indent="-298450" algn="l" rtl="0">
                        <a:lnSpc>
                          <a:spcPct val="115000"/>
                        </a:lnSpc>
                        <a:spcBef>
                          <a:spcPts val="0"/>
                        </a:spcBef>
                        <a:spcAft>
                          <a:spcPts val="0"/>
                        </a:spcAft>
                        <a:buClr>
                          <a:schemeClr val="accent6"/>
                        </a:buClr>
                        <a:buSzPts val="1100"/>
                        <a:buChar char="●"/>
                      </a:pPr>
                      <a:r>
                        <a:rPr lang="en" sz="1800">
                          <a:solidFill>
                            <a:schemeClr val="accent6"/>
                          </a:solidFill>
                          <a:highlight>
                            <a:schemeClr val="lt1"/>
                          </a:highlight>
                        </a:rPr>
                        <a:t>Ready for Recertification</a:t>
                      </a:r>
                      <a:endParaRPr sz="1800">
                        <a:solidFill>
                          <a:schemeClr val="accent6"/>
                        </a:solidFill>
                      </a:endParaRPr>
                    </a:p>
                    <a:p>
                      <a:pPr marL="457200" lvl="0" indent="-298450" algn="l" rtl="0">
                        <a:lnSpc>
                          <a:spcPct val="115000"/>
                        </a:lnSpc>
                        <a:spcBef>
                          <a:spcPts val="0"/>
                        </a:spcBef>
                        <a:spcAft>
                          <a:spcPts val="0"/>
                        </a:spcAft>
                        <a:buSzPts val="1100"/>
                        <a:buChar char="●"/>
                      </a:pPr>
                      <a:r>
                        <a:rPr lang="en" sz="1800">
                          <a:solidFill>
                            <a:schemeClr val="accent6"/>
                          </a:solidFill>
                        </a:rPr>
                        <a:t>2022-23 Application Review </a:t>
                      </a:r>
                      <a:endParaRPr sz="1800"/>
                    </a:p>
                  </a:txBody>
                  <a:tcPr marL="63500" marR="63500" marT="63500" marB="63500"/>
                </a:tc>
                <a:extLst>
                  <a:ext uri="{0D108BD9-81ED-4DB2-BD59-A6C34878D82A}">
                    <a16:rowId xmlns:a16="http://schemas.microsoft.com/office/drawing/2014/main" val="10000"/>
                  </a:ext>
                </a:extLst>
              </a:tr>
            </a:tbl>
          </a:graphicData>
        </a:graphic>
      </p:graphicFrame>
      <p:sp>
        <p:nvSpPr>
          <p:cNvPr id="86" name="Google Shape;86;p14"/>
          <p:cNvSpPr txBox="1"/>
          <p:nvPr/>
        </p:nvSpPr>
        <p:spPr>
          <a:xfrm>
            <a:off x="371350" y="-40475"/>
            <a:ext cx="7961700" cy="585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600" b="1">
                <a:solidFill>
                  <a:srgbClr val="201F1E"/>
                </a:solidFill>
              </a:rPr>
              <a:t>The STEM Certification Support Series…</a:t>
            </a:r>
            <a:endParaRPr sz="2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224150" y="194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sz="3000">
                <a:solidFill>
                  <a:schemeClr val="accent1"/>
                </a:solidFill>
              </a:rPr>
              <a:t>Expert Panel</a:t>
            </a:r>
            <a:endParaRPr sz="3000"/>
          </a:p>
        </p:txBody>
      </p:sp>
      <p:sp>
        <p:nvSpPr>
          <p:cNvPr id="92" name="Google Shape;92;p15"/>
          <p:cNvSpPr txBox="1"/>
          <p:nvPr/>
        </p:nvSpPr>
        <p:spPr>
          <a:xfrm>
            <a:off x="939425" y="894150"/>
            <a:ext cx="7113600" cy="1486200"/>
          </a:xfrm>
          <a:prstGeom prst="rect">
            <a:avLst/>
          </a:prstGeom>
          <a:noFill/>
          <a:ln>
            <a:noFill/>
          </a:ln>
        </p:spPr>
        <p:txBody>
          <a:bodyPr spcFirstLastPara="1" wrap="square" lIns="91425" tIns="91425" rIns="91425" bIns="91425" anchor="t" anchorCtr="0">
            <a:spAutoFit/>
          </a:bodyPr>
          <a:lstStyle/>
          <a:p>
            <a:pPr marL="457200" lvl="0" indent="-349250" algn="l" rtl="0">
              <a:lnSpc>
                <a:spcPct val="115000"/>
              </a:lnSpc>
              <a:spcBef>
                <a:spcPts val="0"/>
              </a:spcBef>
              <a:spcAft>
                <a:spcPts val="0"/>
              </a:spcAft>
              <a:buSzPts val="1900"/>
              <a:buChar char="❖"/>
            </a:pPr>
            <a:r>
              <a:rPr lang="en" sz="1900">
                <a:solidFill>
                  <a:schemeClr val="accent6"/>
                </a:solidFill>
              </a:rPr>
              <a:t>Pat Jarboe,</a:t>
            </a:r>
            <a:r>
              <a:rPr lang="en" sz="1900">
                <a:solidFill>
                  <a:srgbClr val="050505"/>
                </a:solidFill>
              </a:rPr>
              <a:t> </a:t>
            </a:r>
            <a:r>
              <a:rPr lang="en" sz="1900">
                <a:solidFill>
                  <a:srgbClr val="050505"/>
                </a:solidFill>
                <a:highlight>
                  <a:srgbClr val="FFFFFF"/>
                </a:highlight>
              </a:rPr>
              <a:t>William Tell Elementary, </a:t>
            </a:r>
            <a:r>
              <a:rPr lang="en" sz="1900">
                <a:solidFill>
                  <a:srgbClr val="050505"/>
                </a:solidFill>
              </a:rPr>
              <a:t>Teacher</a:t>
            </a:r>
            <a:endParaRPr sz="1900">
              <a:solidFill>
                <a:srgbClr val="050505"/>
              </a:solidFill>
            </a:endParaRPr>
          </a:p>
          <a:p>
            <a:pPr marL="457200" lvl="0" indent="0" algn="l" rtl="0">
              <a:lnSpc>
                <a:spcPct val="115000"/>
              </a:lnSpc>
              <a:spcBef>
                <a:spcPts val="0"/>
              </a:spcBef>
              <a:spcAft>
                <a:spcPts val="0"/>
              </a:spcAft>
              <a:buNone/>
            </a:pPr>
            <a:endParaRPr sz="1900"/>
          </a:p>
          <a:p>
            <a:pPr marL="457200" lvl="0" indent="-349250" algn="l" rtl="0">
              <a:lnSpc>
                <a:spcPct val="115000"/>
              </a:lnSpc>
              <a:spcBef>
                <a:spcPts val="0"/>
              </a:spcBef>
              <a:spcAft>
                <a:spcPts val="0"/>
              </a:spcAft>
              <a:buClr>
                <a:schemeClr val="accent6"/>
              </a:buClr>
              <a:buSzPts val="1900"/>
              <a:buChar char="❖"/>
            </a:pPr>
            <a:r>
              <a:rPr lang="en" sz="1900"/>
              <a:t>https://sites.google.com/tellcity.k12.in.us/idoestemcertifiedschoolsdigita/evidence/partnerships</a:t>
            </a:r>
            <a:endParaRPr sz="1900">
              <a:solidFill>
                <a:srgbClr val="050505"/>
              </a:solidFill>
            </a:endParaRPr>
          </a:p>
        </p:txBody>
      </p:sp>
      <p:pic>
        <p:nvPicPr>
          <p:cNvPr id="93" name="Google Shape;93;p15"/>
          <p:cNvPicPr preferRelativeResize="0"/>
          <p:nvPr/>
        </p:nvPicPr>
        <p:blipFill rotWithShape="1">
          <a:blip r:embed="rId3">
            <a:alphaModFix/>
          </a:blip>
          <a:srcRect/>
          <a:stretch/>
        </p:blipFill>
        <p:spPr>
          <a:xfrm>
            <a:off x="3657138" y="4419949"/>
            <a:ext cx="1829724" cy="597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xfrm>
            <a:off x="224150" y="194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sz="3000">
                <a:solidFill>
                  <a:schemeClr val="accent1"/>
                </a:solidFill>
              </a:rPr>
              <a:t>Expert Panel</a:t>
            </a:r>
            <a:endParaRPr sz="3000"/>
          </a:p>
        </p:txBody>
      </p:sp>
      <p:sp>
        <p:nvSpPr>
          <p:cNvPr id="99" name="Google Shape;99;p16"/>
          <p:cNvSpPr txBox="1"/>
          <p:nvPr/>
        </p:nvSpPr>
        <p:spPr>
          <a:xfrm>
            <a:off x="939425" y="894150"/>
            <a:ext cx="7370700" cy="1486200"/>
          </a:xfrm>
          <a:prstGeom prst="rect">
            <a:avLst/>
          </a:prstGeom>
          <a:noFill/>
          <a:ln>
            <a:noFill/>
          </a:ln>
        </p:spPr>
        <p:txBody>
          <a:bodyPr spcFirstLastPara="1" wrap="square" lIns="91425" tIns="91425" rIns="91425" bIns="91425" anchor="t" anchorCtr="0">
            <a:spAutoFit/>
          </a:bodyPr>
          <a:lstStyle/>
          <a:p>
            <a:pPr marL="457200" lvl="0" indent="-349250" algn="l" rtl="0">
              <a:lnSpc>
                <a:spcPct val="115000"/>
              </a:lnSpc>
              <a:spcBef>
                <a:spcPts val="0"/>
              </a:spcBef>
              <a:spcAft>
                <a:spcPts val="0"/>
              </a:spcAft>
              <a:buSzPts val="1900"/>
              <a:buChar char="❖"/>
            </a:pPr>
            <a:r>
              <a:rPr lang="en" sz="1900"/>
              <a:t>Mr. Chris Gibson, Principal, EVSC New Tech Institute HS</a:t>
            </a:r>
            <a:endParaRPr sz="1900">
              <a:solidFill>
                <a:srgbClr val="050505"/>
              </a:solidFill>
            </a:endParaRPr>
          </a:p>
          <a:p>
            <a:pPr marL="457200" lvl="0" indent="0" algn="l" rtl="0">
              <a:lnSpc>
                <a:spcPct val="115000"/>
              </a:lnSpc>
              <a:spcBef>
                <a:spcPts val="0"/>
              </a:spcBef>
              <a:spcAft>
                <a:spcPts val="0"/>
              </a:spcAft>
              <a:buNone/>
            </a:pPr>
            <a:endParaRPr sz="1900">
              <a:solidFill>
                <a:schemeClr val="accent6"/>
              </a:solidFill>
            </a:endParaRPr>
          </a:p>
          <a:p>
            <a:pPr marL="457200" lvl="0" indent="-349250" algn="l" rtl="0">
              <a:lnSpc>
                <a:spcPct val="115000"/>
              </a:lnSpc>
              <a:spcBef>
                <a:spcPts val="0"/>
              </a:spcBef>
              <a:spcAft>
                <a:spcPts val="0"/>
              </a:spcAft>
              <a:buClr>
                <a:schemeClr val="accent6"/>
              </a:buClr>
              <a:buSzPts val="1900"/>
              <a:buChar char="❖"/>
            </a:pPr>
            <a:r>
              <a:rPr lang="en" sz="1900">
                <a:solidFill>
                  <a:srgbClr val="050505"/>
                </a:solidFill>
              </a:rPr>
              <a:t>https://sites.google.com/evsck12.com/idoestemcertifiedschoolsdigita</a:t>
            </a:r>
            <a:endParaRPr sz="1900">
              <a:solidFill>
                <a:srgbClr val="050505"/>
              </a:solidFill>
            </a:endParaRPr>
          </a:p>
        </p:txBody>
      </p:sp>
      <p:pic>
        <p:nvPicPr>
          <p:cNvPr id="100" name="Google Shape;100;p16"/>
          <p:cNvPicPr preferRelativeResize="0"/>
          <p:nvPr/>
        </p:nvPicPr>
        <p:blipFill rotWithShape="1">
          <a:blip r:embed="rId3">
            <a:alphaModFix/>
          </a:blip>
          <a:srcRect/>
          <a:stretch/>
        </p:blipFill>
        <p:spPr>
          <a:xfrm>
            <a:off x="3657138" y="4419949"/>
            <a:ext cx="1829724" cy="597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224150" y="194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sz="3000">
                <a:solidFill>
                  <a:schemeClr val="accent1"/>
                </a:solidFill>
              </a:rPr>
              <a:t>Expert Panel</a:t>
            </a:r>
            <a:endParaRPr sz="3000"/>
          </a:p>
        </p:txBody>
      </p:sp>
      <p:sp>
        <p:nvSpPr>
          <p:cNvPr id="106" name="Google Shape;106;p17"/>
          <p:cNvSpPr txBox="1"/>
          <p:nvPr/>
        </p:nvSpPr>
        <p:spPr>
          <a:xfrm>
            <a:off x="939425" y="894150"/>
            <a:ext cx="5033400" cy="1149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900">
              <a:solidFill>
                <a:schemeClr val="accent6"/>
              </a:solidFill>
            </a:endParaRPr>
          </a:p>
          <a:p>
            <a:pPr marL="457200" lvl="0" indent="-349250" algn="l" rtl="0">
              <a:lnSpc>
                <a:spcPct val="115000"/>
              </a:lnSpc>
              <a:spcBef>
                <a:spcPts val="0"/>
              </a:spcBef>
              <a:spcAft>
                <a:spcPts val="0"/>
              </a:spcAft>
              <a:buClr>
                <a:schemeClr val="accent6"/>
              </a:buClr>
              <a:buSzPts val="1900"/>
              <a:buChar char="❖"/>
            </a:pPr>
            <a:r>
              <a:rPr lang="en" sz="1900">
                <a:solidFill>
                  <a:schemeClr val="accent6"/>
                </a:solidFill>
              </a:rPr>
              <a:t>Nancy Campbell, Principal, Prosser Career Education Center</a:t>
            </a:r>
            <a:endParaRPr sz="1900">
              <a:solidFill>
                <a:srgbClr val="050505"/>
              </a:solidFill>
            </a:endParaRPr>
          </a:p>
        </p:txBody>
      </p:sp>
      <p:pic>
        <p:nvPicPr>
          <p:cNvPr id="107" name="Google Shape;107;p17"/>
          <p:cNvPicPr preferRelativeResize="0"/>
          <p:nvPr/>
        </p:nvPicPr>
        <p:blipFill rotWithShape="1">
          <a:blip r:embed="rId3">
            <a:alphaModFix/>
          </a:blip>
          <a:srcRect/>
          <a:stretch/>
        </p:blipFill>
        <p:spPr>
          <a:xfrm>
            <a:off x="3657138" y="4419949"/>
            <a:ext cx="1829724" cy="597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224150" y="11624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600"/>
              <a:buNone/>
            </a:pPr>
            <a:r>
              <a:rPr lang="en" sz="4400">
                <a:solidFill>
                  <a:schemeClr val="accent1"/>
                </a:solidFill>
              </a:rPr>
              <a:t>Q &amp; A Time</a:t>
            </a:r>
            <a:endParaRPr sz="4400">
              <a:solidFill>
                <a:schemeClr val="accent1"/>
              </a:solidFill>
            </a:endParaRPr>
          </a:p>
          <a:p>
            <a:pPr marL="0" lvl="0" indent="0" algn="ctr" rtl="0">
              <a:lnSpc>
                <a:spcPct val="100000"/>
              </a:lnSpc>
              <a:spcBef>
                <a:spcPts val="0"/>
              </a:spcBef>
              <a:spcAft>
                <a:spcPts val="0"/>
              </a:spcAft>
              <a:buSzPts val="3600"/>
              <a:buNone/>
            </a:pPr>
            <a:endParaRPr>
              <a:solidFill>
                <a:schemeClr val="accent1"/>
              </a:solidFill>
            </a:endParaRPr>
          </a:p>
          <a:p>
            <a:pPr marL="0" lvl="0" indent="0" algn="ctr" rtl="0">
              <a:lnSpc>
                <a:spcPct val="100000"/>
              </a:lnSpc>
              <a:spcBef>
                <a:spcPts val="0"/>
              </a:spcBef>
              <a:spcAft>
                <a:spcPts val="0"/>
              </a:spcAft>
              <a:buSzPts val="3600"/>
              <a:buNone/>
            </a:pPr>
            <a:r>
              <a:rPr lang="en" sz="2700" i="1">
                <a:solidFill>
                  <a:schemeClr val="accent1"/>
                </a:solidFill>
              </a:rPr>
              <a:t>Please put any questions you have in the chat!</a:t>
            </a:r>
            <a:endParaRPr sz="2700" i="1">
              <a:solidFill>
                <a:schemeClr val="accent1"/>
              </a:solidFill>
            </a:endParaRPr>
          </a:p>
        </p:txBody>
      </p:sp>
      <p:pic>
        <p:nvPicPr>
          <p:cNvPr id="113" name="Google Shape;113;p18"/>
          <p:cNvPicPr preferRelativeResize="0"/>
          <p:nvPr/>
        </p:nvPicPr>
        <p:blipFill rotWithShape="1">
          <a:blip r:embed="rId3">
            <a:alphaModFix/>
          </a:blip>
          <a:srcRect/>
          <a:stretch/>
        </p:blipFill>
        <p:spPr>
          <a:xfrm>
            <a:off x="3657138" y="4419949"/>
            <a:ext cx="1829724" cy="597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261325" y="40317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accent6"/>
              </a:buClr>
              <a:buSzPts val="3600"/>
              <a:buFont typeface="Arial"/>
              <a:buNone/>
            </a:pPr>
            <a:endParaRPr sz="3100">
              <a:solidFill>
                <a:schemeClr val="accent1"/>
              </a:solidFill>
              <a:latin typeface="Arial"/>
              <a:ea typeface="Arial"/>
              <a:cs typeface="Arial"/>
              <a:sym typeface="Arial"/>
            </a:endParaRPr>
          </a:p>
          <a:p>
            <a:pPr marL="0" lvl="0" indent="0" algn="l" rtl="0">
              <a:lnSpc>
                <a:spcPct val="100000"/>
              </a:lnSpc>
              <a:spcBef>
                <a:spcPts val="0"/>
              </a:spcBef>
              <a:spcAft>
                <a:spcPts val="0"/>
              </a:spcAft>
              <a:buSzPts val="3600"/>
              <a:buNone/>
            </a:pPr>
            <a:endParaRPr sz="3100">
              <a:solidFill>
                <a:schemeClr val="accent1"/>
              </a:solidFill>
              <a:latin typeface="Arial"/>
              <a:ea typeface="Arial"/>
              <a:cs typeface="Arial"/>
              <a:sym typeface="Arial"/>
            </a:endParaRPr>
          </a:p>
        </p:txBody>
      </p:sp>
      <p:pic>
        <p:nvPicPr>
          <p:cNvPr id="119" name="Google Shape;119;p19"/>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120" name="Google Shape;120;p19"/>
          <p:cNvSpPr txBox="1"/>
          <p:nvPr/>
        </p:nvSpPr>
        <p:spPr>
          <a:xfrm>
            <a:off x="352000" y="900375"/>
            <a:ext cx="8077800" cy="1600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u="sng">
                <a:solidFill>
                  <a:schemeClr val="hlink"/>
                </a:solidFill>
                <a:hlinkClick r:id="rId4"/>
              </a:rPr>
              <a:t>https://www.in.gov/doe/students/stem-school-certification/</a:t>
            </a:r>
            <a:endParaRPr sz="2300"/>
          </a:p>
          <a:p>
            <a:pPr marL="0" lvl="0" indent="0" algn="l" rtl="0">
              <a:spcBef>
                <a:spcPts val="0"/>
              </a:spcBef>
              <a:spcAft>
                <a:spcPts val="0"/>
              </a:spcAft>
              <a:buNone/>
            </a:pPr>
            <a:endParaRPr sz="2300"/>
          </a:p>
          <a:p>
            <a:pPr marL="0" lvl="0" indent="0" algn="l" rtl="0">
              <a:spcBef>
                <a:spcPts val="0"/>
              </a:spcBef>
              <a:spcAft>
                <a:spcPts val="0"/>
              </a:spcAft>
              <a:buNone/>
            </a:pPr>
            <a:endParaRPr sz="2300"/>
          </a:p>
          <a:p>
            <a:pPr marL="0" lvl="0" indent="0" algn="l" rtl="0">
              <a:lnSpc>
                <a:spcPct val="115000"/>
              </a:lnSpc>
              <a:spcBef>
                <a:spcPts val="0"/>
              </a:spcBef>
              <a:spcAft>
                <a:spcPts val="1500"/>
              </a:spcAft>
              <a:buClr>
                <a:schemeClr val="accent6"/>
              </a:buClr>
              <a:buSzPts val="1100"/>
              <a:buFont typeface="Arial"/>
              <a:buNone/>
            </a:pPr>
            <a:endParaRPr sz="2300"/>
          </a:p>
        </p:txBody>
      </p:sp>
      <p:sp>
        <p:nvSpPr>
          <p:cNvPr id="121" name="Google Shape;121;p19"/>
          <p:cNvSpPr txBox="1"/>
          <p:nvPr/>
        </p:nvSpPr>
        <p:spPr>
          <a:xfrm>
            <a:off x="0" y="0"/>
            <a:ext cx="8966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chemeClr val="accent1"/>
                </a:solidFill>
                <a:latin typeface="Roboto"/>
                <a:ea typeface="Roboto"/>
                <a:cs typeface="Roboto"/>
                <a:sym typeface="Roboto"/>
              </a:rPr>
              <a:t>IDOE Resources for STEM School Certification</a:t>
            </a:r>
            <a:endParaRPr/>
          </a:p>
        </p:txBody>
      </p:sp>
      <p:pic>
        <p:nvPicPr>
          <p:cNvPr id="122" name="Google Shape;122;p19"/>
          <p:cNvPicPr preferRelativeResize="0"/>
          <p:nvPr/>
        </p:nvPicPr>
        <p:blipFill>
          <a:blip r:embed="rId5">
            <a:alphaModFix/>
          </a:blip>
          <a:stretch>
            <a:fillRect/>
          </a:stretch>
        </p:blipFill>
        <p:spPr>
          <a:xfrm>
            <a:off x="400163" y="1774600"/>
            <a:ext cx="8029575" cy="203835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261325" y="40317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accent6"/>
              </a:buClr>
              <a:buSzPts val="3600"/>
              <a:buFont typeface="Arial"/>
              <a:buNone/>
            </a:pPr>
            <a:endParaRPr sz="3100">
              <a:solidFill>
                <a:schemeClr val="accent1"/>
              </a:solidFill>
              <a:latin typeface="Arial"/>
              <a:ea typeface="Arial"/>
              <a:cs typeface="Arial"/>
              <a:sym typeface="Arial"/>
            </a:endParaRPr>
          </a:p>
          <a:p>
            <a:pPr marL="0" lvl="0" indent="0" algn="l" rtl="0">
              <a:lnSpc>
                <a:spcPct val="100000"/>
              </a:lnSpc>
              <a:spcBef>
                <a:spcPts val="0"/>
              </a:spcBef>
              <a:spcAft>
                <a:spcPts val="0"/>
              </a:spcAft>
              <a:buSzPts val="3600"/>
              <a:buNone/>
            </a:pPr>
            <a:endParaRPr sz="3100">
              <a:solidFill>
                <a:schemeClr val="accent1"/>
              </a:solidFill>
              <a:latin typeface="Arial"/>
              <a:ea typeface="Arial"/>
              <a:cs typeface="Arial"/>
              <a:sym typeface="Arial"/>
            </a:endParaRPr>
          </a:p>
        </p:txBody>
      </p:sp>
      <p:pic>
        <p:nvPicPr>
          <p:cNvPr id="128" name="Google Shape;128;p20"/>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129" name="Google Shape;129;p20"/>
          <p:cNvSpPr txBox="1"/>
          <p:nvPr/>
        </p:nvSpPr>
        <p:spPr>
          <a:xfrm>
            <a:off x="0" y="3749688"/>
            <a:ext cx="7860600" cy="38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500"/>
              </a:spcAft>
              <a:buClr>
                <a:schemeClr val="accent6"/>
              </a:buClr>
              <a:buSzPts val="1100"/>
              <a:buFont typeface="Arial"/>
              <a:buNone/>
            </a:pPr>
            <a:r>
              <a:rPr lang="en" sz="1300" u="sng">
                <a:solidFill>
                  <a:srgbClr val="2200CC"/>
                </a:solidFill>
                <a:highlight>
                  <a:schemeClr val="lt1"/>
                </a:highlight>
                <a:hlinkClick r:id="rId4">
                  <a:extLst>
                    <a:ext uri="{A12FA001-AC4F-418D-AE19-62706E023703}">
                      <ahyp:hlinkClr xmlns:ahyp="http://schemas.microsoft.com/office/drawing/2018/hyperlinkcolor" val="tx"/>
                    </a:ext>
                  </a:extLst>
                </a:hlinkClick>
              </a:rPr>
              <a:t>https://www.in.gov/doe/files/STEM-Certified-Schools-List-for-website.pdf</a:t>
            </a:r>
            <a:endParaRPr sz="1300"/>
          </a:p>
        </p:txBody>
      </p:sp>
      <p:sp>
        <p:nvSpPr>
          <p:cNvPr id="130" name="Google Shape;130;p20"/>
          <p:cNvSpPr txBox="1"/>
          <p:nvPr/>
        </p:nvSpPr>
        <p:spPr>
          <a:xfrm>
            <a:off x="0" y="0"/>
            <a:ext cx="8966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chemeClr val="accent1"/>
                </a:solidFill>
                <a:latin typeface="Roboto"/>
                <a:ea typeface="Roboto"/>
                <a:cs typeface="Roboto"/>
                <a:sym typeface="Roboto"/>
              </a:rPr>
              <a:t>IDOE Resources for STEM School Certification</a:t>
            </a:r>
            <a:endParaRPr/>
          </a:p>
        </p:txBody>
      </p:sp>
      <p:pic>
        <p:nvPicPr>
          <p:cNvPr id="131" name="Google Shape;131;p20"/>
          <p:cNvPicPr preferRelativeResize="0"/>
          <p:nvPr/>
        </p:nvPicPr>
        <p:blipFill>
          <a:blip r:embed="rId5">
            <a:alphaModFix/>
          </a:blip>
          <a:stretch>
            <a:fillRect/>
          </a:stretch>
        </p:blipFill>
        <p:spPr>
          <a:xfrm>
            <a:off x="566125" y="639500"/>
            <a:ext cx="3885051" cy="3048550"/>
          </a:xfrm>
          <a:prstGeom prst="rect">
            <a:avLst/>
          </a:prstGeom>
          <a:noFill/>
          <a:ln w="9525" cap="flat" cmpd="sng">
            <a:solidFill>
              <a:schemeClr val="dk2"/>
            </a:solidFill>
            <a:prstDash val="solid"/>
            <a:round/>
            <a:headEnd type="none" w="sm" len="sm"/>
            <a:tailEnd type="none" w="sm" len="sm"/>
          </a:ln>
        </p:spPr>
      </p:pic>
      <p:pic>
        <p:nvPicPr>
          <p:cNvPr id="132" name="Google Shape;132;p20"/>
          <p:cNvPicPr preferRelativeResize="0"/>
          <p:nvPr/>
        </p:nvPicPr>
        <p:blipFill>
          <a:blip r:embed="rId6">
            <a:alphaModFix/>
          </a:blip>
          <a:stretch>
            <a:fillRect/>
          </a:stretch>
        </p:blipFill>
        <p:spPr>
          <a:xfrm>
            <a:off x="5795175" y="639500"/>
            <a:ext cx="2135000" cy="343760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1733"/>
      </a:dk1>
      <a:lt1>
        <a:srgbClr val="FFFFFF"/>
      </a:lt1>
      <a:dk2>
        <a:srgbClr val="001733"/>
      </a:dk2>
      <a:lt2>
        <a:srgbClr val="EEEEEE"/>
      </a:lt2>
      <a:accent1>
        <a:srgbClr val="169444"/>
      </a:accent1>
      <a:accent2>
        <a:srgbClr val="FF8F01"/>
      </a:accent2>
      <a:accent3>
        <a:srgbClr val="ABD81A"/>
      </a:accent3>
      <a:accent4>
        <a:srgbClr val="C6121E"/>
      </a:accent4>
      <a:accent5>
        <a:srgbClr val="167A91"/>
      </a:accent5>
      <a:accent6>
        <a:srgbClr val="000000"/>
      </a:accent6>
      <a:hlink>
        <a:srgbClr val="00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1039</Words>
  <Application>Microsoft Office PowerPoint</Application>
  <PresentationFormat>On-screen Show (16:9)</PresentationFormat>
  <Paragraphs>109</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Merriweather</vt:lpstr>
      <vt:lpstr>Arial</vt:lpstr>
      <vt:lpstr>Roboto</vt:lpstr>
      <vt:lpstr>Arvo</vt:lpstr>
      <vt:lpstr>Simple Light</vt:lpstr>
      <vt:lpstr>PowerPoint Presentation</vt:lpstr>
      <vt:lpstr>Who I Am…</vt:lpstr>
      <vt:lpstr>PowerPoint Presentation</vt:lpstr>
      <vt:lpstr>Expert Panel</vt:lpstr>
      <vt:lpstr>Expert Panel</vt:lpstr>
      <vt:lpstr>Expert Panel</vt:lpstr>
      <vt:lpstr>Q &amp; A Time  Please put any questions you have in the chat!</vt:lpstr>
      <vt:lpstr> </vt:lpstr>
      <vt:lpstr> </vt:lpstr>
      <vt:lpstr>PowerPoint Presentation</vt:lpstr>
      <vt:lpstr> </vt:lpstr>
      <vt:lpstr>PowerPoint Presentation</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Intimate Dialogue with Indiana STEM Certified Schools</dc:title>
  <cp:lastModifiedBy>Martie Hoofer</cp:lastModifiedBy>
  <cp:revision>2</cp:revision>
  <dcterms:modified xsi:type="dcterms:W3CDTF">2022-06-27T11:40:00Z</dcterms:modified>
</cp:coreProperties>
</file>