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Arv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vo-regular.fntdata"/><Relationship Id="rId11" Type="http://schemas.openxmlformats.org/officeDocument/2006/relationships/slide" Target="slides/slide6.xml"/><Relationship Id="rId22" Type="http://schemas.openxmlformats.org/officeDocument/2006/relationships/font" Target="fonts/Arvo-italic.fntdata"/><Relationship Id="rId10" Type="http://schemas.openxmlformats.org/officeDocument/2006/relationships/slide" Target="slides/slide5.xml"/><Relationship Id="rId21" Type="http://schemas.openxmlformats.org/officeDocument/2006/relationships/font" Target="fonts/Arv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rv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9d7770e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9d7770e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this the last slide in your presentation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3e5da9f1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3e5da9f1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Hello and welcome to our session, TITLE OF THE SESSION. I am NAME, TITLE, ORG. Thank you for joining me/us at Keep Indiana Learning.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Before we get started, a few quick notes about this ON24 platform.  You can resize, move, and minimize all the windows on the screen to best suit your learning style.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When I share my screen to demonstrate a tool or resource, you may want to maximize this video window. Click the four arrows at the top of this window to go to full screen, and click the escape button on your keyboard to exit full screen. If you are watching this on a mobile device or tablet, you can pinch and zoom to increase the size.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The slides and resources mentioned in the session can be accessed in the Related Content box. If you do not see the Related Content box, you can click on the checklist icon from the toolbar. Feel free to pause the video as needed.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You can ask questions throughout the session using the Q&amp;A tool from the toolbar. If this is an On Demand session, those questions will be sent to me via email and I will respond back to you at the email you used for registration.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If you would like to share this session with a colleague, please click the share button in the toolbar. At the end of this session you will be prompted to complete a short survey. You can also access the survey at anytime by clicking on the hand/survey icon in the toolbar.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PGPS are available after you have watched 85% of this session. Click on the certificate icon in the toolbar to download your PGPs.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Let’s get started!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53e1a44b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3e1a44b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604d767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a604d767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604d767c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604d767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604d767c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604d767c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604d767c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604d767c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f39ddc1a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f39ddc1a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ep Indiana Learning Title Slide" type="secHead">
  <p:cSld name="SECTION_HEADER">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ESC Text Slide" type="tx">
  <p:cSld name="TITLE_AND_BODY">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3"/>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TITLE_AND_BODY_3">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p:nvPr/>
        </p:nvSpPr>
        <p:spPr>
          <a:xfrm>
            <a:off x="406950" y="352200"/>
            <a:ext cx="8330100" cy="3730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 name="Google Shape;18;p4"/>
          <p:cNvCxnSpPr/>
          <p:nvPr/>
        </p:nvCxnSpPr>
        <p:spPr>
          <a:xfrm>
            <a:off x="4550550" y="1789025"/>
            <a:ext cx="0" cy="1927500"/>
          </a:xfrm>
          <a:prstGeom prst="straightConnector1">
            <a:avLst/>
          </a:prstGeom>
          <a:noFill/>
          <a:ln cap="flat" cmpd="sng" w="38100">
            <a:solidFill>
              <a:schemeClr val="dk1"/>
            </a:solidFill>
            <a:prstDash val="solid"/>
            <a:round/>
            <a:headEnd len="med" w="med" type="none"/>
            <a:tailEnd len="med" w="med" type="none"/>
          </a:ln>
        </p:spPr>
      </p:cxnSp>
      <p:sp>
        <p:nvSpPr>
          <p:cNvPr id="19" name="Google Shape;19;p4"/>
          <p:cNvSpPr txBox="1"/>
          <p:nvPr>
            <p:ph idx="12" type="sldNum"/>
          </p:nvPr>
        </p:nvSpPr>
        <p:spPr>
          <a:xfrm>
            <a:off x="8524708" y="4663192"/>
            <a:ext cx="548700" cy="393600"/>
          </a:xfrm>
          <a:prstGeom prst="rect">
            <a:avLst/>
          </a:prstGeom>
        </p:spPr>
        <p:txBody>
          <a:bodyPr anchorCtr="0" anchor="ctr" bIns="91425" lIns="91425" spcFirstLastPara="1" rIns="91425" wrap="square" tIns="91425">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txBox="1"/>
          <p:nvPr>
            <p:ph type="ctrTitle"/>
          </p:nvPr>
        </p:nvSpPr>
        <p:spPr>
          <a:xfrm>
            <a:off x="1113228" y="1846275"/>
            <a:ext cx="3169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666666"/>
              </a:buClr>
              <a:buSzPts val="1800"/>
              <a:buNone/>
              <a:defRPr sz="1800">
                <a:solidFill>
                  <a:srgbClr val="666666"/>
                </a:solidFill>
              </a:defRPr>
            </a:lvl1pPr>
            <a:lvl2pPr lvl="1" rtl="0" algn="ctr">
              <a:spcBef>
                <a:spcPts val="0"/>
              </a:spcBef>
              <a:spcAft>
                <a:spcPts val="0"/>
              </a:spcAft>
              <a:buClr>
                <a:srgbClr val="666666"/>
              </a:buClr>
              <a:buSzPts val="1600"/>
              <a:buNone/>
              <a:defRPr sz="1600">
                <a:solidFill>
                  <a:srgbClr val="666666"/>
                </a:solidFill>
              </a:defRPr>
            </a:lvl2pPr>
            <a:lvl3pPr lvl="2" rtl="0" algn="ctr">
              <a:spcBef>
                <a:spcPts val="0"/>
              </a:spcBef>
              <a:spcAft>
                <a:spcPts val="0"/>
              </a:spcAft>
              <a:buClr>
                <a:srgbClr val="666666"/>
              </a:buClr>
              <a:buSzPts val="1600"/>
              <a:buNone/>
              <a:defRPr sz="1600">
                <a:solidFill>
                  <a:srgbClr val="666666"/>
                </a:solidFill>
              </a:defRPr>
            </a:lvl3pPr>
            <a:lvl4pPr lvl="3" rtl="0" algn="ctr">
              <a:spcBef>
                <a:spcPts val="0"/>
              </a:spcBef>
              <a:spcAft>
                <a:spcPts val="0"/>
              </a:spcAft>
              <a:buClr>
                <a:srgbClr val="666666"/>
              </a:buClr>
              <a:buSzPts val="1600"/>
              <a:buNone/>
              <a:defRPr sz="1600">
                <a:solidFill>
                  <a:srgbClr val="666666"/>
                </a:solidFill>
              </a:defRPr>
            </a:lvl4pPr>
            <a:lvl5pPr lvl="4" rtl="0" algn="ctr">
              <a:spcBef>
                <a:spcPts val="0"/>
              </a:spcBef>
              <a:spcAft>
                <a:spcPts val="0"/>
              </a:spcAft>
              <a:buClr>
                <a:srgbClr val="666666"/>
              </a:buClr>
              <a:buSzPts val="1600"/>
              <a:buNone/>
              <a:defRPr sz="1600">
                <a:solidFill>
                  <a:srgbClr val="666666"/>
                </a:solidFill>
              </a:defRPr>
            </a:lvl5pPr>
            <a:lvl6pPr lvl="5" rtl="0" algn="ctr">
              <a:spcBef>
                <a:spcPts val="0"/>
              </a:spcBef>
              <a:spcAft>
                <a:spcPts val="0"/>
              </a:spcAft>
              <a:buClr>
                <a:srgbClr val="666666"/>
              </a:buClr>
              <a:buSzPts val="1600"/>
              <a:buNone/>
              <a:defRPr sz="1600">
                <a:solidFill>
                  <a:srgbClr val="666666"/>
                </a:solidFill>
              </a:defRPr>
            </a:lvl6pPr>
            <a:lvl7pPr lvl="6" rtl="0" algn="ctr">
              <a:spcBef>
                <a:spcPts val="0"/>
              </a:spcBef>
              <a:spcAft>
                <a:spcPts val="0"/>
              </a:spcAft>
              <a:buClr>
                <a:srgbClr val="666666"/>
              </a:buClr>
              <a:buSzPts val="1600"/>
              <a:buNone/>
              <a:defRPr sz="1600">
                <a:solidFill>
                  <a:srgbClr val="666666"/>
                </a:solidFill>
              </a:defRPr>
            </a:lvl7pPr>
            <a:lvl8pPr lvl="7" rtl="0" algn="ctr">
              <a:spcBef>
                <a:spcPts val="0"/>
              </a:spcBef>
              <a:spcAft>
                <a:spcPts val="0"/>
              </a:spcAft>
              <a:buClr>
                <a:srgbClr val="666666"/>
              </a:buClr>
              <a:buSzPts val="1600"/>
              <a:buNone/>
              <a:defRPr sz="1600">
                <a:solidFill>
                  <a:srgbClr val="666666"/>
                </a:solidFill>
              </a:defRPr>
            </a:lvl8pPr>
            <a:lvl9pPr lvl="8" rtl="0" algn="ctr">
              <a:spcBef>
                <a:spcPts val="0"/>
              </a:spcBef>
              <a:spcAft>
                <a:spcPts val="0"/>
              </a:spcAft>
              <a:buClr>
                <a:srgbClr val="666666"/>
              </a:buClr>
              <a:buSzPts val="1600"/>
              <a:buNone/>
              <a:defRPr sz="1600">
                <a:solidFill>
                  <a:srgbClr val="666666"/>
                </a:solidFill>
              </a:defRPr>
            </a:lvl9pPr>
          </a:lstStyle>
          <a:p/>
        </p:txBody>
      </p:sp>
      <p:sp>
        <p:nvSpPr>
          <p:cNvPr id="21" name="Google Shape;21;p4"/>
          <p:cNvSpPr txBox="1"/>
          <p:nvPr>
            <p:ph idx="1" type="subTitle"/>
          </p:nvPr>
        </p:nvSpPr>
        <p:spPr>
          <a:xfrm>
            <a:off x="1147278" y="2451725"/>
            <a:ext cx="310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1600"/>
              </a:spcBef>
              <a:spcAft>
                <a:spcPts val="0"/>
              </a:spcAft>
              <a:buSzPts val="1800"/>
              <a:buNone/>
              <a:defRPr/>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0"/>
              </a:spcAft>
              <a:buSzPts val="1400"/>
              <a:buNone/>
              <a:defRPr sz="1400"/>
            </a:lvl9pPr>
          </a:lstStyle>
          <a:p/>
        </p:txBody>
      </p:sp>
      <p:sp>
        <p:nvSpPr>
          <p:cNvPr id="22" name="Google Shape;22;p4"/>
          <p:cNvSpPr txBox="1"/>
          <p:nvPr>
            <p:ph idx="2" type="ctrTitle"/>
          </p:nvPr>
        </p:nvSpPr>
        <p:spPr>
          <a:xfrm>
            <a:off x="4818378" y="1846275"/>
            <a:ext cx="3169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666666"/>
              </a:buClr>
              <a:buSzPts val="1800"/>
              <a:buNone/>
              <a:defRPr sz="1800">
                <a:solidFill>
                  <a:srgbClr val="666666"/>
                </a:solidFill>
              </a:defRPr>
            </a:lvl1pPr>
            <a:lvl2pPr lvl="1" rtl="0" algn="ctr">
              <a:spcBef>
                <a:spcPts val="0"/>
              </a:spcBef>
              <a:spcAft>
                <a:spcPts val="0"/>
              </a:spcAft>
              <a:buClr>
                <a:srgbClr val="666666"/>
              </a:buClr>
              <a:buSzPts val="1600"/>
              <a:buNone/>
              <a:defRPr sz="1600">
                <a:solidFill>
                  <a:srgbClr val="666666"/>
                </a:solidFill>
              </a:defRPr>
            </a:lvl2pPr>
            <a:lvl3pPr lvl="2" rtl="0" algn="ctr">
              <a:spcBef>
                <a:spcPts val="0"/>
              </a:spcBef>
              <a:spcAft>
                <a:spcPts val="0"/>
              </a:spcAft>
              <a:buClr>
                <a:srgbClr val="666666"/>
              </a:buClr>
              <a:buSzPts val="1600"/>
              <a:buNone/>
              <a:defRPr sz="1600">
                <a:solidFill>
                  <a:srgbClr val="666666"/>
                </a:solidFill>
              </a:defRPr>
            </a:lvl3pPr>
            <a:lvl4pPr lvl="3" rtl="0" algn="ctr">
              <a:spcBef>
                <a:spcPts val="0"/>
              </a:spcBef>
              <a:spcAft>
                <a:spcPts val="0"/>
              </a:spcAft>
              <a:buClr>
                <a:srgbClr val="666666"/>
              </a:buClr>
              <a:buSzPts val="1600"/>
              <a:buNone/>
              <a:defRPr sz="1600">
                <a:solidFill>
                  <a:srgbClr val="666666"/>
                </a:solidFill>
              </a:defRPr>
            </a:lvl4pPr>
            <a:lvl5pPr lvl="4" rtl="0" algn="ctr">
              <a:spcBef>
                <a:spcPts val="0"/>
              </a:spcBef>
              <a:spcAft>
                <a:spcPts val="0"/>
              </a:spcAft>
              <a:buClr>
                <a:srgbClr val="666666"/>
              </a:buClr>
              <a:buSzPts val="1600"/>
              <a:buNone/>
              <a:defRPr sz="1600">
                <a:solidFill>
                  <a:srgbClr val="666666"/>
                </a:solidFill>
              </a:defRPr>
            </a:lvl5pPr>
            <a:lvl6pPr lvl="5" rtl="0" algn="ctr">
              <a:spcBef>
                <a:spcPts val="0"/>
              </a:spcBef>
              <a:spcAft>
                <a:spcPts val="0"/>
              </a:spcAft>
              <a:buClr>
                <a:srgbClr val="666666"/>
              </a:buClr>
              <a:buSzPts val="1600"/>
              <a:buNone/>
              <a:defRPr sz="1600">
                <a:solidFill>
                  <a:srgbClr val="666666"/>
                </a:solidFill>
              </a:defRPr>
            </a:lvl6pPr>
            <a:lvl7pPr lvl="6" rtl="0" algn="ctr">
              <a:spcBef>
                <a:spcPts val="0"/>
              </a:spcBef>
              <a:spcAft>
                <a:spcPts val="0"/>
              </a:spcAft>
              <a:buClr>
                <a:srgbClr val="666666"/>
              </a:buClr>
              <a:buSzPts val="1600"/>
              <a:buNone/>
              <a:defRPr sz="1600">
                <a:solidFill>
                  <a:srgbClr val="666666"/>
                </a:solidFill>
              </a:defRPr>
            </a:lvl7pPr>
            <a:lvl8pPr lvl="7" rtl="0" algn="ctr">
              <a:spcBef>
                <a:spcPts val="0"/>
              </a:spcBef>
              <a:spcAft>
                <a:spcPts val="0"/>
              </a:spcAft>
              <a:buClr>
                <a:srgbClr val="666666"/>
              </a:buClr>
              <a:buSzPts val="1600"/>
              <a:buNone/>
              <a:defRPr sz="1600">
                <a:solidFill>
                  <a:srgbClr val="666666"/>
                </a:solidFill>
              </a:defRPr>
            </a:lvl8pPr>
            <a:lvl9pPr lvl="8" rtl="0" algn="ctr">
              <a:spcBef>
                <a:spcPts val="0"/>
              </a:spcBef>
              <a:spcAft>
                <a:spcPts val="0"/>
              </a:spcAft>
              <a:buClr>
                <a:srgbClr val="666666"/>
              </a:buClr>
              <a:buSzPts val="1600"/>
              <a:buNone/>
              <a:defRPr sz="1600">
                <a:solidFill>
                  <a:srgbClr val="666666"/>
                </a:solidFill>
              </a:defRPr>
            </a:lvl9pPr>
          </a:lstStyle>
          <a:p/>
        </p:txBody>
      </p:sp>
      <p:sp>
        <p:nvSpPr>
          <p:cNvPr id="23" name="Google Shape;23;p4"/>
          <p:cNvSpPr txBox="1"/>
          <p:nvPr>
            <p:ph idx="3" type="subTitle"/>
          </p:nvPr>
        </p:nvSpPr>
        <p:spPr>
          <a:xfrm>
            <a:off x="4852428" y="2451725"/>
            <a:ext cx="310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1600"/>
              </a:spcBef>
              <a:spcAft>
                <a:spcPts val="0"/>
              </a:spcAft>
              <a:buSzPts val="1800"/>
              <a:buNone/>
              <a:defRPr/>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0"/>
              </a:spcAft>
              <a:buSzPts val="1400"/>
              <a:buNone/>
              <a:defRPr sz="1400"/>
            </a:lvl9pPr>
          </a:lstStyle>
          <a:p/>
        </p:txBody>
      </p:sp>
      <p:sp>
        <p:nvSpPr>
          <p:cNvPr id="24" name="Google Shape;24;p4"/>
          <p:cNvSpPr txBox="1"/>
          <p:nvPr>
            <p:ph idx="4" type="title"/>
          </p:nvPr>
        </p:nvSpPr>
        <p:spPr>
          <a:xfrm>
            <a:off x="-11850" y="927075"/>
            <a:ext cx="9144000" cy="48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spcBef>
                <a:spcPts val="0"/>
              </a:spcBef>
              <a:spcAft>
                <a:spcPts val="0"/>
              </a:spcAft>
              <a:buSzPts val="2800"/>
              <a:buFont typeface="Roboto"/>
              <a:buNone/>
              <a:defRPr>
                <a:latin typeface="Roboto"/>
                <a:ea typeface="Roboto"/>
                <a:cs typeface="Roboto"/>
                <a:sym typeface="Roboto"/>
              </a:defRPr>
            </a:lvl2pPr>
            <a:lvl3pPr lvl="2" rtl="0">
              <a:spcBef>
                <a:spcPts val="0"/>
              </a:spcBef>
              <a:spcAft>
                <a:spcPts val="0"/>
              </a:spcAft>
              <a:buSzPts val="2800"/>
              <a:buFont typeface="Roboto"/>
              <a:buNone/>
              <a:defRPr>
                <a:latin typeface="Roboto"/>
                <a:ea typeface="Roboto"/>
                <a:cs typeface="Roboto"/>
                <a:sym typeface="Roboto"/>
              </a:defRPr>
            </a:lvl3pPr>
            <a:lvl4pPr lvl="3" rtl="0">
              <a:spcBef>
                <a:spcPts val="0"/>
              </a:spcBef>
              <a:spcAft>
                <a:spcPts val="0"/>
              </a:spcAft>
              <a:buSzPts val="2800"/>
              <a:buFont typeface="Roboto"/>
              <a:buNone/>
              <a:defRPr>
                <a:latin typeface="Roboto"/>
                <a:ea typeface="Roboto"/>
                <a:cs typeface="Roboto"/>
                <a:sym typeface="Roboto"/>
              </a:defRPr>
            </a:lvl4pPr>
            <a:lvl5pPr lvl="4" rtl="0">
              <a:spcBef>
                <a:spcPts val="0"/>
              </a:spcBef>
              <a:spcAft>
                <a:spcPts val="0"/>
              </a:spcAft>
              <a:buSzPts val="2800"/>
              <a:buFont typeface="Roboto"/>
              <a:buNone/>
              <a:defRPr>
                <a:latin typeface="Roboto"/>
                <a:ea typeface="Roboto"/>
                <a:cs typeface="Roboto"/>
                <a:sym typeface="Roboto"/>
              </a:defRPr>
            </a:lvl5pPr>
            <a:lvl6pPr lvl="5" rtl="0">
              <a:spcBef>
                <a:spcPts val="0"/>
              </a:spcBef>
              <a:spcAft>
                <a:spcPts val="0"/>
              </a:spcAft>
              <a:buSzPts val="2800"/>
              <a:buFont typeface="Roboto"/>
              <a:buNone/>
              <a:defRPr>
                <a:latin typeface="Roboto"/>
                <a:ea typeface="Roboto"/>
                <a:cs typeface="Roboto"/>
                <a:sym typeface="Roboto"/>
              </a:defRPr>
            </a:lvl6pPr>
            <a:lvl7pPr lvl="6" rtl="0">
              <a:spcBef>
                <a:spcPts val="0"/>
              </a:spcBef>
              <a:spcAft>
                <a:spcPts val="0"/>
              </a:spcAft>
              <a:buSzPts val="2800"/>
              <a:buFont typeface="Roboto"/>
              <a:buNone/>
              <a:defRPr>
                <a:latin typeface="Roboto"/>
                <a:ea typeface="Roboto"/>
                <a:cs typeface="Roboto"/>
                <a:sym typeface="Roboto"/>
              </a:defRPr>
            </a:lvl7pPr>
            <a:lvl8pPr lvl="7" rtl="0">
              <a:spcBef>
                <a:spcPts val="0"/>
              </a:spcBef>
              <a:spcAft>
                <a:spcPts val="0"/>
              </a:spcAft>
              <a:buSzPts val="2800"/>
              <a:buFont typeface="Roboto"/>
              <a:buNone/>
              <a:defRPr>
                <a:latin typeface="Roboto"/>
                <a:ea typeface="Roboto"/>
                <a:cs typeface="Roboto"/>
                <a:sym typeface="Roboto"/>
              </a:defRPr>
            </a:lvl8pPr>
            <a:lvl9pPr lvl="8" rtl="0">
              <a:spcBef>
                <a:spcPts val="0"/>
              </a:spcBef>
              <a:spcAft>
                <a:spcPts val="0"/>
              </a:spcAft>
              <a:buSzPts val="2800"/>
              <a:buFont typeface="Roboto"/>
              <a:buNone/>
              <a:defRPr>
                <a:latin typeface="Roboto"/>
                <a:ea typeface="Roboto"/>
                <a:cs typeface="Roboto"/>
                <a:sym typeface="Roboto"/>
              </a:defRPr>
            </a:lvl9pPr>
          </a:lstStyle>
          <a:p/>
        </p:txBody>
      </p:sp>
      <p:sp>
        <p:nvSpPr>
          <p:cNvPr id="25" name="Google Shape;25;p4"/>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5"/>
          <p:cNvSpPr txBox="1"/>
          <p:nvPr>
            <p:ph idx="1" type="body"/>
          </p:nvPr>
        </p:nvSpPr>
        <p:spPr>
          <a:xfrm>
            <a:off x="311700" y="1152475"/>
            <a:ext cx="3999900" cy="282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832400" y="1152475"/>
            <a:ext cx="3999900" cy="282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TITLE_AND_BODY_1">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6"/>
          <p:cNvSpPr/>
          <p:nvPr/>
        </p:nvSpPr>
        <p:spPr>
          <a:xfrm>
            <a:off x="4572000" y="-125"/>
            <a:ext cx="4572000" cy="41979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4" name="Google Shape;34;p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1600"/>
              </a:spcBef>
              <a:spcAft>
                <a:spcPts val="0"/>
              </a:spcAft>
              <a:buSzPts val="2100"/>
              <a:buNone/>
              <a:defRPr sz="2100"/>
            </a:lvl2pPr>
            <a:lvl3pPr lvl="2" rtl="0" algn="ctr">
              <a:lnSpc>
                <a:spcPct val="100000"/>
              </a:lnSpc>
              <a:spcBef>
                <a:spcPts val="1600"/>
              </a:spcBef>
              <a:spcAft>
                <a:spcPts val="0"/>
              </a:spcAft>
              <a:buSzPts val="2100"/>
              <a:buNone/>
              <a:defRPr sz="2100"/>
            </a:lvl3pPr>
            <a:lvl4pPr lvl="3" rtl="0" algn="ctr">
              <a:lnSpc>
                <a:spcPct val="100000"/>
              </a:lnSpc>
              <a:spcBef>
                <a:spcPts val="1600"/>
              </a:spcBef>
              <a:spcAft>
                <a:spcPts val="0"/>
              </a:spcAft>
              <a:buSzPts val="2100"/>
              <a:buNone/>
              <a:defRPr sz="2100"/>
            </a:lvl4pPr>
            <a:lvl5pPr lvl="4" rtl="0" algn="ctr">
              <a:lnSpc>
                <a:spcPct val="100000"/>
              </a:lnSpc>
              <a:spcBef>
                <a:spcPts val="1600"/>
              </a:spcBef>
              <a:spcAft>
                <a:spcPts val="0"/>
              </a:spcAft>
              <a:buSzPts val="2100"/>
              <a:buNone/>
              <a:defRPr sz="2100"/>
            </a:lvl5pPr>
            <a:lvl6pPr lvl="5" rtl="0" algn="ctr">
              <a:lnSpc>
                <a:spcPct val="100000"/>
              </a:lnSpc>
              <a:spcBef>
                <a:spcPts val="1600"/>
              </a:spcBef>
              <a:spcAft>
                <a:spcPts val="0"/>
              </a:spcAft>
              <a:buSzPts val="2100"/>
              <a:buNone/>
              <a:defRPr sz="2100"/>
            </a:lvl6pPr>
            <a:lvl7pPr lvl="6" rtl="0" algn="ctr">
              <a:lnSpc>
                <a:spcPct val="100000"/>
              </a:lnSpc>
              <a:spcBef>
                <a:spcPts val="1600"/>
              </a:spcBef>
              <a:spcAft>
                <a:spcPts val="0"/>
              </a:spcAft>
              <a:buSzPts val="2100"/>
              <a:buNone/>
              <a:defRPr sz="2100"/>
            </a:lvl7pPr>
            <a:lvl8pPr lvl="7" rtl="0" algn="ctr">
              <a:lnSpc>
                <a:spcPct val="100000"/>
              </a:lnSpc>
              <a:spcBef>
                <a:spcPts val="1600"/>
              </a:spcBef>
              <a:spcAft>
                <a:spcPts val="0"/>
              </a:spcAft>
              <a:buSzPts val="2100"/>
              <a:buNone/>
              <a:defRPr sz="2100"/>
            </a:lvl8pPr>
            <a:lvl9pPr lvl="8" rtl="0" algn="ctr">
              <a:lnSpc>
                <a:spcPct val="100000"/>
              </a:lnSpc>
              <a:spcBef>
                <a:spcPts val="1600"/>
              </a:spcBef>
              <a:spcAft>
                <a:spcPts val="0"/>
              </a:spcAft>
              <a:buSzPts val="2100"/>
              <a:buNone/>
              <a:defRPr sz="2100"/>
            </a:lvl9pPr>
          </a:lstStyle>
          <a:p/>
        </p:txBody>
      </p:sp>
      <p:sp>
        <p:nvSpPr>
          <p:cNvPr id="35" name="Google Shape;35;p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42900" lvl="2" marL="1371600" rtl="0">
              <a:spcBef>
                <a:spcPts val="1600"/>
              </a:spcBef>
              <a:spcAft>
                <a:spcPts val="0"/>
              </a:spcAft>
              <a:buSzPts val="1800"/>
              <a:buChar char="■"/>
              <a:defRPr/>
            </a:lvl3pPr>
            <a:lvl4pPr indent="-342900" lvl="3" marL="1828800" rtl="0">
              <a:spcBef>
                <a:spcPts val="1600"/>
              </a:spcBef>
              <a:spcAft>
                <a:spcPts val="0"/>
              </a:spcAft>
              <a:buSzPts val="1800"/>
              <a:buChar char="●"/>
              <a:defRPr/>
            </a:lvl4pPr>
            <a:lvl5pPr indent="-342900" lvl="4" marL="2286000" rtl="0">
              <a:spcBef>
                <a:spcPts val="1600"/>
              </a:spcBef>
              <a:spcAft>
                <a:spcPts val="0"/>
              </a:spcAft>
              <a:buSzPts val="1800"/>
              <a:buChar char="○"/>
              <a:defRPr/>
            </a:lvl5pPr>
            <a:lvl6pPr indent="-342900" lvl="5" marL="2743200" rtl="0">
              <a:spcBef>
                <a:spcPts val="1600"/>
              </a:spcBef>
              <a:spcAft>
                <a:spcPts val="0"/>
              </a:spcAft>
              <a:buSzPts val="18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6" name="Google Shape;36;p6"/>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of Presentation Slide">
  <p:cSld name="TITLE_AND_BODY_1_3">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7"/>
          <p:cNvSpPr txBox="1"/>
          <p:nvPr/>
        </p:nvSpPr>
        <p:spPr>
          <a:xfrm>
            <a:off x="311700" y="445025"/>
            <a:ext cx="5120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167A91"/>
                </a:solidFill>
                <a:latin typeface="Roboto"/>
                <a:ea typeface="Roboto"/>
                <a:cs typeface="Roboto"/>
                <a:sym typeface="Roboto"/>
              </a:rPr>
              <a:t>Thank you!</a:t>
            </a:r>
            <a:endParaRPr b="1" sz="3600">
              <a:solidFill>
                <a:srgbClr val="167A91"/>
              </a:solidFill>
              <a:latin typeface="Roboto"/>
              <a:ea typeface="Roboto"/>
              <a:cs typeface="Roboto"/>
              <a:sym typeface="Roboto"/>
            </a:endParaRPr>
          </a:p>
          <a:p>
            <a:pPr indent="0" lvl="0" marL="0" rtl="0" algn="l">
              <a:spcBef>
                <a:spcPts val="0"/>
              </a:spcBef>
              <a:spcAft>
                <a:spcPts val="0"/>
              </a:spcAft>
              <a:buNone/>
            </a:pPr>
            <a:r>
              <a:t/>
            </a:r>
            <a:endParaRPr b="1" sz="2500">
              <a:solidFill>
                <a:srgbClr val="001733"/>
              </a:solidFill>
              <a:latin typeface="Roboto"/>
              <a:ea typeface="Roboto"/>
              <a:cs typeface="Roboto"/>
              <a:sym typeface="Roboto"/>
            </a:endParaRPr>
          </a:p>
          <a:p>
            <a:pPr indent="0" lvl="0" marL="0" rtl="0" algn="l">
              <a:spcBef>
                <a:spcPts val="0"/>
              </a:spcBef>
              <a:spcAft>
                <a:spcPts val="0"/>
              </a:spcAft>
              <a:buNone/>
            </a:pPr>
            <a:r>
              <a:rPr b="1" lang="en" sz="3400">
                <a:solidFill>
                  <a:srgbClr val="001733"/>
                </a:solidFill>
                <a:latin typeface="Roboto"/>
                <a:ea typeface="Roboto"/>
                <a:cs typeface="Roboto"/>
                <a:sym typeface="Roboto"/>
              </a:rPr>
              <a:t>Visit </a:t>
            </a:r>
            <a:r>
              <a:rPr b="1" lang="en" sz="3400">
                <a:solidFill>
                  <a:srgbClr val="167A91"/>
                </a:solidFill>
                <a:latin typeface="Roboto"/>
                <a:ea typeface="Roboto"/>
                <a:cs typeface="Roboto"/>
                <a:sym typeface="Roboto"/>
              </a:rPr>
              <a:t>KeepIndianaLearning.org</a:t>
            </a:r>
            <a:endParaRPr b="1" sz="3400">
              <a:solidFill>
                <a:srgbClr val="167A91"/>
              </a:solidFill>
              <a:latin typeface="Roboto"/>
              <a:ea typeface="Roboto"/>
              <a:cs typeface="Roboto"/>
              <a:sym typeface="Roboto"/>
            </a:endParaRPr>
          </a:p>
          <a:p>
            <a:pPr indent="0" lvl="0" marL="0" rtl="0" algn="l">
              <a:spcBef>
                <a:spcPts val="0"/>
              </a:spcBef>
              <a:spcAft>
                <a:spcPts val="0"/>
              </a:spcAft>
              <a:buNone/>
            </a:pPr>
            <a:r>
              <a:rPr b="1" lang="en" sz="3400">
                <a:solidFill>
                  <a:srgbClr val="001733"/>
                </a:solidFill>
                <a:latin typeface="Roboto"/>
                <a:ea typeface="Roboto"/>
                <a:cs typeface="Roboto"/>
                <a:sym typeface="Roboto"/>
              </a:rPr>
              <a:t>for more professional learning </a:t>
            </a:r>
            <a:r>
              <a:rPr b="1" lang="en" sz="3400">
                <a:solidFill>
                  <a:srgbClr val="001733"/>
                </a:solidFill>
                <a:latin typeface="Roboto"/>
                <a:ea typeface="Roboto"/>
                <a:cs typeface="Roboto"/>
                <a:sym typeface="Roboto"/>
              </a:rPr>
              <a:t>opportunities.</a:t>
            </a:r>
            <a:endParaRPr b="1" sz="3400">
              <a:solidFill>
                <a:srgbClr val="001733"/>
              </a:solidFill>
              <a:latin typeface="Roboto"/>
              <a:ea typeface="Roboto"/>
              <a:cs typeface="Roboto"/>
              <a:sym typeface="Roboto"/>
            </a:endParaRPr>
          </a:p>
        </p:txBody>
      </p:sp>
      <p:sp>
        <p:nvSpPr>
          <p:cNvPr id="39" name="Google Shape;39;p7"/>
          <p:cNvSpPr txBox="1"/>
          <p:nvPr/>
        </p:nvSpPr>
        <p:spPr>
          <a:xfrm>
            <a:off x="5744113" y="3221825"/>
            <a:ext cx="2652000" cy="4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nvSpPr>
        <p:spPr>
          <a:xfrm>
            <a:off x="5035675" y="3221825"/>
            <a:ext cx="3990000" cy="3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p>
        </p:txBody>
      </p:sp>
      <p:sp>
        <p:nvSpPr>
          <p:cNvPr id="41" name="Google Shape;41;p7"/>
          <p:cNvSpPr/>
          <p:nvPr/>
        </p:nvSpPr>
        <p:spPr>
          <a:xfrm>
            <a:off x="6573525" y="680400"/>
            <a:ext cx="1557300" cy="14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Place p</a:t>
            </a:r>
            <a:r>
              <a:rPr lang="en"/>
              <a:t>resenter</a:t>
            </a:r>
            <a:r>
              <a:rPr lang="en"/>
              <a:t> headshot over this text. </a:t>
            </a:r>
            <a:endParaRPr/>
          </a:p>
          <a:p>
            <a:pPr indent="0" lvl="0" marL="0" rtl="0" algn="ctr">
              <a:spcBef>
                <a:spcPts val="0"/>
              </a:spcBef>
              <a:spcAft>
                <a:spcPts val="0"/>
              </a:spcAft>
              <a:buNone/>
            </a:pPr>
            <a:r>
              <a:rPr lang="en"/>
              <a:t>Add presenter contact information in the text box below.</a:t>
            </a:r>
            <a:endParaRPr/>
          </a:p>
        </p:txBody>
      </p:sp>
      <p:sp>
        <p:nvSpPr>
          <p:cNvPr id="42" name="Google Shape;42;p7"/>
          <p:cNvSpPr txBox="1"/>
          <p:nvPr>
            <p:ph idx="1" type="body"/>
          </p:nvPr>
        </p:nvSpPr>
        <p:spPr>
          <a:xfrm>
            <a:off x="6227550" y="2825475"/>
            <a:ext cx="2352600" cy="572700"/>
          </a:xfrm>
          <a:prstGeom prst="rect">
            <a:avLst/>
          </a:prstGeom>
        </p:spPr>
        <p:txBody>
          <a:bodyPr anchorCtr="0" anchor="t" bIns="91425" lIns="91425" spcFirstLastPara="1" rIns="91425" wrap="square" tIns="91425">
            <a:noAutofit/>
          </a:bodyPr>
          <a:lstStyle>
            <a:lvl1pPr indent="-330200" lvl="0" marL="457200" algn="ctr">
              <a:spcBef>
                <a:spcPts val="0"/>
              </a:spcBef>
              <a:spcAft>
                <a:spcPts val="0"/>
              </a:spcAft>
              <a:buSzPts val="1600"/>
              <a:buChar char="●"/>
              <a:defRPr b="1" sz="1600"/>
            </a:lvl1pPr>
            <a:lvl2pPr indent="-317500" lvl="1" marL="914400" algn="ctr">
              <a:spcBef>
                <a:spcPts val="1600"/>
              </a:spcBef>
              <a:spcAft>
                <a:spcPts val="0"/>
              </a:spcAft>
              <a:buSzPts val="1400"/>
              <a:buChar char="○"/>
              <a:defRPr b="1" sz="1400"/>
            </a:lvl2pPr>
            <a:lvl3pPr indent="-317500" lvl="2" marL="1371600" algn="ctr">
              <a:spcBef>
                <a:spcPts val="1600"/>
              </a:spcBef>
              <a:spcAft>
                <a:spcPts val="0"/>
              </a:spcAft>
              <a:buSzPts val="1400"/>
              <a:buChar char="■"/>
              <a:defRPr b="1" sz="1400"/>
            </a:lvl3pPr>
            <a:lvl4pPr indent="-317500" lvl="3" marL="1828800" algn="ctr">
              <a:spcBef>
                <a:spcPts val="1600"/>
              </a:spcBef>
              <a:spcAft>
                <a:spcPts val="0"/>
              </a:spcAft>
              <a:buSzPts val="1400"/>
              <a:buChar char="●"/>
              <a:defRPr b="1" sz="1400"/>
            </a:lvl4pPr>
            <a:lvl5pPr indent="-317500" lvl="4" marL="2286000" algn="ctr">
              <a:spcBef>
                <a:spcPts val="1600"/>
              </a:spcBef>
              <a:spcAft>
                <a:spcPts val="0"/>
              </a:spcAft>
              <a:buSzPts val="1400"/>
              <a:buChar char="○"/>
              <a:defRPr b="1" sz="1400"/>
            </a:lvl5pPr>
            <a:lvl6pPr indent="-317500" lvl="5" marL="2743200" algn="ctr">
              <a:spcBef>
                <a:spcPts val="1600"/>
              </a:spcBef>
              <a:spcAft>
                <a:spcPts val="0"/>
              </a:spcAft>
              <a:buSzPts val="1400"/>
              <a:buChar char="■"/>
              <a:defRPr b="1" sz="1400"/>
            </a:lvl6pPr>
            <a:lvl7pPr indent="-292100" lvl="6" marL="3200400" algn="ctr">
              <a:spcBef>
                <a:spcPts val="1600"/>
              </a:spcBef>
              <a:spcAft>
                <a:spcPts val="0"/>
              </a:spcAft>
              <a:buSzPts val="1000"/>
              <a:buChar char="●"/>
              <a:defRPr b="1" sz="1000"/>
            </a:lvl7pPr>
            <a:lvl8pPr indent="-292100" lvl="7" marL="3657600" algn="ctr">
              <a:spcBef>
                <a:spcPts val="1600"/>
              </a:spcBef>
              <a:spcAft>
                <a:spcPts val="0"/>
              </a:spcAft>
              <a:buSzPts val="1000"/>
              <a:buChar char="○"/>
              <a:defRPr b="1" sz="1000"/>
            </a:lvl8pPr>
            <a:lvl9pPr indent="-292100" lvl="8" marL="4114800" algn="ctr">
              <a:spcBef>
                <a:spcPts val="1600"/>
              </a:spcBef>
              <a:spcAft>
                <a:spcPts val="1600"/>
              </a:spcAft>
              <a:buSzPts val="1000"/>
              <a:buChar char="■"/>
              <a:defRPr b="1" sz="1000"/>
            </a:lvl9pPr>
          </a:lstStyle>
          <a:p/>
        </p:txBody>
      </p:sp>
      <p:sp>
        <p:nvSpPr>
          <p:cNvPr id="43" name="Google Shape;43;p7"/>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Content">
  <p:cSld name="TITLE_AND_BODY_1_2">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type="title"/>
          </p:nvPr>
        </p:nvSpPr>
        <p:spPr>
          <a:xfrm>
            <a:off x="4698275" y="189950"/>
            <a:ext cx="53112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3600"/>
              <a:buNone/>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p:txBody>
      </p:sp>
      <p:sp>
        <p:nvSpPr>
          <p:cNvPr id="46" name="Google Shape;46;p8"/>
          <p:cNvSpPr txBox="1"/>
          <p:nvPr>
            <p:ph idx="1" type="subTitle"/>
          </p:nvPr>
        </p:nvSpPr>
        <p:spPr>
          <a:xfrm>
            <a:off x="4696224" y="1709442"/>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47" name="Google Shape;47;p8"/>
          <p:cNvSpPr/>
          <p:nvPr/>
        </p:nvSpPr>
        <p:spPr>
          <a:xfrm>
            <a:off x="4572000" y="429350"/>
            <a:ext cx="4112100" cy="635700"/>
          </a:xfrm>
          <a:prstGeom prst="rect">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48" name="Google Shape;48;p8"/>
          <p:cNvSpPr txBox="1"/>
          <p:nvPr>
            <p:ph idx="2" type="title"/>
          </p:nvPr>
        </p:nvSpPr>
        <p:spPr>
          <a:xfrm>
            <a:off x="4696225" y="1198788"/>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49" name="Google Shape;49;p8"/>
          <p:cNvSpPr txBox="1"/>
          <p:nvPr>
            <p:ph idx="3" type="subTitle"/>
          </p:nvPr>
        </p:nvSpPr>
        <p:spPr>
          <a:xfrm>
            <a:off x="4696224" y="2836672"/>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50" name="Google Shape;50;p8"/>
          <p:cNvSpPr txBox="1"/>
          <p:nvPr>
            <p:ph idx="4" type="title"/>
          </p:nvPr>
        </p:nvSpPr>
        <p:spPr>
          <a:xfrm>
            <a:off x="4696225" y="2326013"/>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51" name="Google Shape;51;p8"/>
          <p:cNvSpPr/>
          <p:nvPr/>
        </p:nvSpPr>
        <p:spPr>
          <a:xfrm>
            <a:off x="0" y="0"/>
            <a:ext cx="2855700" cy="4221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a:off x="3582225" y="1426175"/>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3582225" y="2553400"/>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ph hasCustomPrompt="1" idx="5" type="title"/>
          </p:nvPr>
        </p:nvSpPr>
        <p:spPr>
          <a:xfrm>
            <a:off x="3372225" y="1518275"/>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800"/>
              <a:buNone/>
              <a:defRPr b="1" sz="2800">
                <a:solidFill>
                  <a:srgbClr val="FFFFFF"/>
                </a:solidFill>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55" name="Google Shape;55;p8"/>
          <p:cNvSpPr txBox="1"/>
          <p:nvPr>
            <p:ph hasCustomPrompt="1" idx="6" type="title"/>
          </p:nvPr>
        </p:nvSpPr>
        <p:spPr>
          <a:xfrm>
            <a:off x="3372225" y="2645500"/>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800"/>
              <a:buNone/>
              <a:defRPr b="1" sz="2800">
                <a:solidFill>
                  <a:srgbClr val="FFFFFF"/>
                </a:solidFill>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56" name="Google Shape;56;p8"/>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y with Title and Text">
  <p:cSld name="TITLE_AND_BODY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9"/>
          <p:cNvSpPr/>
          <p:nvPr/>
        </p:nvSpPr>
        <p:spPr>
          <a:xfrm>
            <a:off x="0" y="493950"/>
            <a:ext cx="9144000" cy="308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txBox="1"/>
          <p:nvPr>
            <p:ph type="title"/>
          </p:nvPr>
        </p:nvSpPr>
        <p:spPr>
          <a:xfrm>
            <a:off x="4696275" y="1725450"/>
            <a:ext cx="30555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Clr>
                <a:srgbClr val="FFFFFF"/>
              </a:buClr>
              <a:buSzPts val="3600"/>
              <a:buNone/>
              <a:defRPr b="1">
                <a:solidFill>
                  <a:srgbClr val="FFFFFF"/>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0" name="Google Shape;60;p9"/>
          <p:cNvSpPr txBox="1"/>
          <p:nvPr>
            <p:ph idx="1" type="subTitle"/>
          </p:nvPr>
        </p:nvSpPr>
        <p:spPr>
          <a:xfrm>
            <a:off x="4696275" y="2839950"/>
            <a:ext cx="2770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chemeClr val="lt2"/>
                </a:solidFill>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p:txBody>
      </p:sp>
      <p:sp>
        <p:nvSpPr>
          <p:cNvPr id="61" name="Google Shape;61;p9"/>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65" name="Google Shape;6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Roboto"/>
              <a:buNone/>
              <a:defRPr b="1" i="0" sz="36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15000"/>
              </a:lnSpc>
              <a:spcBef>
                <a:spcPts val="0"/>
              </a:spcBef>
              <a:spcAft>
                <a:spcPts val="0"/>
              </a:spcAft>
              <a:buClr>
                <a:schemeClr val="dk2"/>
              </a:buClr>
              <a:buSzPts val="2400"/>
              <a:buFont typeface="Roboto"/>
              <a:buChar char="●"/>
              <a:defRPr b="0" i="0" sz="2400" u="none" cap="none" strike="noStrike">
                <a:solidFill>
                  <a:schemeClr val="dk2"/>
                </a:solidFill>
                <a:latin typeface="Roboto"/>
                <a:ea typeface="Roboto"/>
                <a:cs typeface="Roboto"/>
                <a:sym typeface="Roboto"/>
              </a:defRPr>
            </a:lvl1pPr>
            <a:lvl2pPr indent="-342900" lvl="1" marL="9144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2pPr>
            <a:lvl3pPr indent="-342900" lvl="2" marL="13716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3pPr>
            <a:lvl4pPr indent="-342900" lvl="3" marL="18288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4pPr>
            <a:lvl5pPr indent="-342900" lvl="4" marL="22860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5pPr>
            <a:lvl6pPr indent="-342900" lvl="5" marL="27432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mailto:kat@schlechty.org" TargetMode="External"/><Relationship Id="rId4" Type="http://schemas.openxmlformats.org/officeDocument/2006/relationships/hyperlink" Target="mailto:kholland@breakfree-ed.org" TargetMode="External"/><Relationship Id="rId5" Type="http://schemas.openxmlformats.org/officeDocument/2006/relationships/image" Target="../media/image7.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attending!</a:t>
            </a:r>
            <a:endParaRPr/>
          </a:p>
        </p:txBody>
      </p:sp>
      <p:sp>
        <p:nvSpPr>
          <p:cNvPr id="136" name="Google Shape;136;p20"/>
          <p:cNvSpPr txBox="1"/>
          <p:nvPr>
            <p:ph idx="1" type="body"/>
          </p:nvPr>
        </p:nvSpPr>
        <p:spPr>
          <a:xfrm>
            <a:off x="311700" y="1152475"/>
            <a:ext cx="8520600" cy="123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complete the short feedback survey on the screen.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forget to </a:t>
            </a:r>
            <a:r>
              <a:rPr lang="en"/>
              <a:t>download your PGP Certificate from the webcast toolbar. </a:t>
            </a:r>
            <a:endParaRPr/>
          </a:p>
        </p:txBody>
      </p:sp>
      <p:pic>
        <p:nvPicPr>
          <p:cNvPr id="137" name="Google Shape;137;p20"/>
          <p:cNvPicPr preferRelativeResize="0"/>
          <p:nvPr/>
        </p:nvPicPr>
        <p:blipFill>
          <a:blip r:embed="rId3">
            <a:alphaModFix/>
          </a:blip>
          <a:stretch>
            <a:fillRect/>
          </a:stretch>
        </p:blipFill>
        <p:spPr>
          <a:xfrm>
            <a:off x="3168925" y="3118950"/>
            <a:ext cx="3676650" cy="1000125"/>
          </a:xfrm>
          <a:prstGeom prst="rect">
            <a:avLst/>
          </a:prstGeom>
          <a:noFill/>
          <a:ln>
            <a:noFill/>
          </a:ln>
        </p:spPr>
      </p:pic>
      <p:sp>
        <p:nvSpPr>
          <p:cNvPr id="138" name="Google Shape;138;p20"/>
          <p:cNvSpPr/>
          <p:nvPr/>
        </p:nvSpPr>
        <p:spPr>
          <a:xfrm>
            <a:off x="5928525" y="3195200"/>
            <a:ext cx="786900" cy="8325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2"/>
          <p:cNvSpPr txBox="1"/>
          <p:nvPr>
            <p:ph type="title"/>
          </p:nvPr>
        </p:nvSpPr>
        <p:spPr>
          <a:xfrm>
            <a:off x="167650" y="158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Take Control of your Learning Experience</a:t>
            </a:r>
            <a:endParaRPr sz="3500"/>
          </a:p>
        </p:txBody>
      </p:sp>
      <p:sp>
        <p:nvSpPr>
          <p:cNvPr id="75" name="Google Shape;75;p12"/>
          <p:cNvSpPr txBox="1"/>
          <p:nvPr>
            <p:ph idx="1" type="body"/>
          </p:nvPr>
        </p:nvSpPr>
        <p:spPr>
          <a:xfrm>
            <a:off x="345225" y="863550"/>
            <a:ext cx="8688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ON24 Learning Platform: </a:t>
            </a:r>
            <a:endParaRPr/>
          </a:p>
          <a:p>
            <a:pPr indent="-381000" lvl="0" marL="457200" rtl="0" algn="l">
              <a:spcBef>
                <a:spcPts val="0"/>
              </a:spcBef>
              <a:spcAft>
                <a:spcPts val="0"/>
              </a:spcAft>
              <a:buSzPts val="2400"/>
              <a:buChar char="➔"/>
            </a:pPr>
            <a:r>
              <a:rPr lang="en"/>
              <a:t>All windows are </a:t>
            </a:r>
            <a:r>
              <a:rPr b="1" lang="en"/>
              <a:t>resizable</a:t>
            </a:r>
            <a:r>
              <a:rPr lang="en"/>
              <a:t> and </a:t>
            </a:r>
            <a:r>
              <a:rPr b="1" lang="en"/>
              <a:t>moveable</a:t>
            </a:r>
            <a:endParaRPr b="1"/>
          </a:p>
          <a:p>
            <a:pPr indent="-381000" lvl="0" marL="457200" rtl="0" algn="l">
              <a:spcBef>
                <a:spcPts val="0"/>
              </a:spcBef>
              <a:spcAft>
                <a:spcPts val="0"/>
              </a:spcAft>
              <a:buSzPts val="2400"/>
              <a:buChar char="➔"/>
            </a:pPr>
            <a:r>
              <a:rPr lang="en"/>
              <a:t>Use the </a:t>
            </a:r>
            <a:r>
              <a:rPr b="1" lang="en"/>
              <a:t>Related Content </a:t>
            </a:r>
            <a:r>
              <a:rPr lang="en"/>
              <a:t>box to access slides and resources</a:t>
            </a:r>
            <a:endParaRPr/>
          </a:p>
          <a:p>
            <a:pPr indent="-381000" lvl="0" marL="457200" rtl="0" algn="l">
              <a:spcBef>
                <a:spcPts val="0"/>
              </a:spcBef>
              <a:spcAft>
                <a:spcPts val="0"/>
              </a:spcAft>
              <a:buSzPts val="2400"/>
              <a:buChar char="➔"/>
            </a:pPr>
            <a:r>
              <a:rPr lang="en"/>
              <a:t>Submit your questions using the </a:t>
            </a:r>
            <a:r>
              <a:rPr b="1" lang="en"/>
              <a:t>Q&amp;A</a:t>
            </a:r>
            <a:endParaRPr b="1"/>
          </a:p>
          <a:p>
            <a:pPr indent="-381000" lvl="0" marL="457200" rtl="0" algn="l">
              <a:spcBef>
                <a:spcPts val="0"/>
              </a:spcBef>
              <a:spcAft>
                <a:spcPts val="0"/>
              </a:spcAft>
              <a:buSzPts val="2400"/>
              <a:buChar char="➔"/>
            </a:pPr>
            <a:r>
              <a:rPr b="1" lang="en"/>
              <a:t>PGP </a:t>
            </a:r>
            <a:r>
              <a:rPr lang="en"/>
              <a:t>certificates are available for download</a:t>
            </a:r>
            <a:endParaRPr/>
          </a:p>
          <a:p>
            <a:pPr indent="-381000" lvl="0" marL="457200" rtl="0" algn="l">
              <a:spcBef>
                <a:spcPts val="0"/>
              </a:spcBef>
              <a:spcAft>
                <a:spcPts val="0"/>
              </a:spcAft>
              <a:buSzPts val="2400"/>
              <a:buChar char="➔"/>
            </a:pPr>
            <a:r>
              <a:rPr lang="en"/>
              <a:t>Use the toolbar to access other features and bring back minimized tools.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3"/>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Classroom Management</a:t>
            </a:r>
            <a:endParaRPr/>
          </a:p>
        </p:txBody>
      </p:sp>
      <p:sp>
        <p:nvSpPr>
          <p:cNvPr id="81" name="Google Shape;81;p13"/>
          <p:cNvSpPr txBox="1"/>
          <p:nvPr>
            <p:ph idx="1" type="body"/>
          </p:nvPr>
        </p:nvSpPr>
        <p:spPr>
          <a:xfrm>
            <a:off x="311700" y="988450"/>
            <a:ext cx="8520600" cy="341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chemeClr val="accent6"/>
              </a:buClr>
              <a:buSzPts val="2000"/>
              <a:buChar char="●"/>
            </a:pPr>
            <a:r>
              <a:rPr lang="en" sz="2000">
                <a:solidFill>
                  <a:schemeClr val="accent6"/>
                </a:solidFill>
              </a:rPr>
              <a:t>Security </a:t>
            </a:r>
            <a:endParaRPr sz="2000">
              <a:solidFill>
                <a:schemeClr val="accent6"/>
              </a:solidFill>
            </a:endParaRPr>
          </a:p>
          <a:p>
            <a:pPr indent="0" lvl="0" marL="457200" rtl="0" algn="l">
              <a:lnSpc>
                <a:spcPct val="100000"/>
              </a:lnSpc>
              <a:spcBef>
                <a:spcPts val="0"/>
              </a:spcBef>
              <a:spcAft>
                <a:spcPts val="0"/>
              </a:spcAft>
              <a:buNone/>
            </a:pPr>
            <a:r>
              <a:t/>
            </a:r>
            <a:endParaRPr sz="2000">
              <a:solidFill>
                <a:schemeClr val="accent6"/>
              </a:solidFill>
            </a:endParaRPr>
          </a:p>
          <a:p>
            <a:pPr indent="-355600" lvl="0" marL="457200" rtl="0" algn="l">
              <a:lnSpc>
                <a:spcPct val="100000"/>
              </a:lnSpc>
              <a:spcBef>
                <a:spcPts val="0"/>
              </a:spcBef>
              <a:spcAft>
                <a:spcPts val="0"/>
              </a:spcAft>
              <a:buClr>
                <a:schemeClr val="accent6"/>
              </a:buClr>
              <a:buSzPts val="2000"/>
              <a:buChar char="●"/>
            </a:pPr>
            <a:r>
              <a:rPr lang="en" sz="2000">
                <a:solidFill>
                  <a:schemeClr val="accent6"/>
                </a:solidFill>
              </a:rPr>
              <a:t>Digital Detective</a:t>
            </a:r>
            <a:endParaRPr sz="2000">
              <a:solidFill>
                <a:schemeClr val="accent6"/>
              </a:solidFill>
            </a:endParaRPr>
          </a:p>
          <a:p>
            <a:pPr indent="0" lvl="0" marL="457200" rtl="0" algn="l">
              <a:lnSpc>
                <a:spcPct val="100000"/>
              </a:lnSpc>
              <a:spcBef>
                <a:spcPts val="0"/>
              </a:spcBef>
              <a:spcAft>
                <a:spcPts val="0"/>
              </a:spcAft>
              <a:buNone/>
            </a:pPr>
            <a:r>
              <a:t/>
            </a:r>
            <a:endParaRPr sz="2000">
              <a:solidFill>
                <a:schemeClr val="accent6"/>
              </a:solidFill>
            </a:endParaRPr>
          </a:p>
          <a:p>
            <a:pPr indent="-355600" lvl="0" marL="457200" rtl="0" algn="l">
              <a:lnSpc>
                <a:spcPct val="100000"/>
              </a:lnSpc>
              <a:spcBef>
                <a:spcPts val="0"/>
              </a:spcBef>
              <a:spcAft>
                <a:spcPts val="0"/>
              </a:spcAft>
              <a:buClr>
                <a:schemeClr val="accent6"/>
              </a:buClr>
              <a:buSzPts val="2000"/>
              <a:buChar char="●"/>
            </a:pPr>
            <a:r>
              <a:rPr lang="en" sz="2000">
                <a:solidFill>
                  <a:schemeClr val="accent6"/>
                </a:solidFill>
              </a:rPr>
              <a:t>Repairing Behaviors </a:t>
            </a:r>
            <a:endParaRPr sz="2000">
              <a:solidFill>
                <a:schemeClr val="accent6"/>
              </a:solidFill>
            </a:endParaRPr>
          </a:p>
          <a:p>
            <a:pPr indent="0" lvl="0" marL="457200" rtl="0" algn="l">
              <a:lnSpc>
                <a:spcPct val="100000"/>
              </a:lnSpc>
              <a:spcBef>
                <a:spcPts val="0"/>
              </a:spcBef>
              <a:spcAft>
                <a:spcPts val="0"/>
              </a:spcAft>
              <a:buNone/>
            </a:pPr>
            <a:r>
              <a:t/>
            </a:r>
            <a:endParaRPr sz="2000">
              <a:solidFill>
                <a:schemeClr val="accent6"/>
              </a:solidFill>
            </a:endParaRPr>
          </a:p>
          <a:p>
            <a:pPr indent="-355600" lvl="0" marL="457200" rtl="0" algn="l">
              <a:lnSpc>
                <a:spcPct val="100000"/>
              </a:lnSpc>
              <a:spcBef>
                <a:spcPts val="0"/>
              </a:spcBef>
              <a:spcAft>
                <a:spcPts val="0"/>
              </a:spcAft>
              <a:buClr>
                <a:schemeClr val="accent6"/>
              </a:buClr>
              <a:buSzPts val="2000"/>
              <a:buChar char="●"/>
            </a:pPr>
            <a:r>
              <a:rPr lang="en" sz="2000">
                <a:solidFill>
                  <a:schemeClr val="accent6"/>
                </a:solidFill>
              </a:rPr>
              <a:t>Supporting Positive Digital Behaviors </a:t>
            </a:r>
            <a:endParaRPr sz="2000">
              <a:solidFill>
                <a:schemeClr val="accent6"/>
              </a:solidFill>
            </a:endParaRPr>
          </a:p>
          <a:p>
            <a:pPr indent="0" lvl="0" marL="457200" rtl="0" algn="l">
              <a:lnSpc>
                <a:spcPct val="100000"/>
              </a:lnSpc>
              <a:spcBef>
                <a:spcPts val="0"/>
              </a:spcBef>
              <a:spcAft>
                <a:spcPts val="0"/>
              </a:spcAft>
              <a:buNone/>
            </a:pPr>
            <a:r>
              <a:t/>
            </a:r>
            <a:endParaRPr sz="2000">
              <a:solidFill>
                <a:schemeClr val="accent6"/>
              </a:solidFill>
            </a:endParaRPr>
          </a:p>
          <a:p>
            <a:pPr indent="-355600" lvl="0" marL="457200" rtl="0" algn="l">
              <a:lnSpc>
                <a:spcPct val="100000"/>
              </a:lnSpc>
              <a:spcBef>
                <a:spcPts val="0"/>
              </a:spcBef>
              <a:spcAft>
                <a:spcPts val="0"/>
              </a:spcAft>
              <a:buClr>
                <a:schemeClr val="accent6"/>
              </a:buClr>
              <a:buSzPts val="2000"/>
              <a:buChar char="●"/>
            </a:pPr>
            <a:r>
              <a:rPr lang="en" sz="2000">
                <a:solidFill>
                  <a:schemeClr val="accent6"/>
                </a:solidFill>
              </a:rPr>
              <a:t>Incentives for Digital Citizenship</a:t>
            </a:r>
            <a:endParaRPr sz="2000">
              <a:solidFill>
                <a:schemeClr val="accent6"/>
              </a:solidFill>
            </a:endParaRPr>
          </a:p>
          <a:p>
            <a:pPr indent="0" lvl="0" marL="457200" rtl="0" algn="l">
              <a:lnSpc>
                <a:spcPct val="100000"/>
              </a:lnSpc>
              <a:spcBef>
                <a:spcPts val="0"/>
              </a:spcBef>
              <a:spcAft>
                <a:spcPts val="0"/>
              </a:spcAft>
              <a:buNone/>
            </a:pPr>
            <a:r>
              <a:t/>
            </a:r>
            <a:endParaRPr sz="2000">
              <a:solidFill>
                <a:schemeClr val="accent6"/>
              </a:solidFill>
            </a:endParaRPr>
          </a:p>
          <a:p>
            <a:pPr indent="0" lvl="0" marL="0" rtl="0" algn="l">
              <a:lnSpc>
                <a:spcPct val="115000"/>
              </a:lnSpc>
              <a:spcBef>
                <a:spcPts val="0"/>
              </a:spcBef>
              <a:spcAft>
                <a:spcPts val="1600"/>
              </a:spcAft>
              <a:buSzPts val="2400"/>
              <a:buNone/>
            </a:pPr>
            <a:r>
              <a:t/>
            </a:r>
            <a:endParaRPr/>
          </a:p>
        </p:txBody>
      </p:sp>
      <p:pic>
        <p:nvPicPr>
          <p:cNvPr id="82" name="Google Shape;82;p13"/>
          <p:cNvPicPr preferRelativeResize="0"/>
          <p:nvPr/>
        </p:nvPicPr>
        <p:blipFill>
          <a:blip r:embed="rId3">
            <a:alphaModFix/>
          </a:blip>
          <a:stretch>
            <a:fillRect/>
          </a:stretch>
        </p:blipFill>
        <p:spPr>
          <a:xfrm>
            <a:off x="6045675" y="713075"/>
            <a:ext cx="2857500" cy="285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p:nvPr/>
        </p:nvSpPr>
        <p:spPr>
          <a:xfrm>
            <a:off x="1885325" y="1845500"/>
            <a:ext cx="4920900" cy="1236900"/>
          </a:xfrm>
          <a:prstGeom prst="rect">
            <a:avLst/>
          </a:prstGeom>
          <a:solidFill>
            <a:srgbClr val="BBD244"/>
          </a:solidFill>
          <a:ln cap="flat" cmpd="sng" w="9525">
            <a:solidFill>
              <a:srgbClr val="BBD2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BBD244"/>
              </a:highlight>
            </a:endParaRPr>
          </a:p>
        </p:txBody>
      </p:sp>
      <p:sp>
        <p:nvSpPr>
          <p:cNvPr id="88" name="Google Shape;88;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a:t>
            </a:r>
            <a:endParaRPr/>
          </a:p>
        </p:txBody>
      </p:sp>
      <p:sp>
        <p:nvSpPr>
          <p:cNvPr id="89" name="Google Shape;89;p14"/>
          <p:cNvSpPr txBox="1"/>
          <p:nvPr>
            <p:ph idx="1" type="body"/>
          </p:nvPr>
        </p:nvSpPr>
        <p:spPr>
          <a:xfrm>
            <a:off x="1932200" y="2107850"/>
            <a:ext cx="4572900" cy="71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2500"/>
              <a:t>Nothing is 100% secure! </a:t>
            </a:r>
            <a:endParaRPr i="1" sz="2500"/>
          </a:p>
        </p:txBody>
      </p:sp>
      <p:pic>
        <p:nvPicPr>
          <p:cNvPr id="90" name="Google Shape;90;p14"/>
          <p:cNvPicPr preferRelativeResize="0"/>
          <p:nvPr/>
        </p:nvPicPr>
        <p:blipFill>
          <a:blip r:embed="rId3">
            <a:alphaModFix/>
          </a:blip>
          <a:stretch>
            <a:fillRect/>
          </a:stretch>
        </p:blipFill>
        <p:spPr>
          <a:xfrm>
            <a:off x="7029825" y="128875"/>
            <a:ext cx="1915800" cy="1915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206250" y="140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Detectives </a:t>
            </a:r>
            <a:endParaRPr/>
          </a:p>
        </p:txBody>
      </p:sp>
      <p:sp>
        <p:nvSpPr>
          <p:cNvPr id="96" name="Google Shape;96;p15"/>
          <p:cNvSpPr txBox="1"/>
          <p:nvPr>
            <p:ph idx="1" type="body"/>
          </p:nvPr>
        </p:nvSpPr>
        <p:spPr>
          <a:xfrm>
            <a:off x="253125" y="1410225"/>
            <a:ext cx="8520600" cy="2216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Are you always on the lookout for a digital offender? </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Do you </a:t>
            </a:r>
            <a:r>
              <a:rPr lang="en" sz="2000"/>
              <a:t>only reinforce negative behaviors?</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Are your technology rules written from a negative perspective?</a:t>
            </a:r>
            <a:endParaRPr sz="2000"/>
          </a:p>
        </p:txBody>
      </p:sp>
      <p:pic>
        <p:nvPicPr>
          <p:cNvPr id="97" name="Google Shape;97;p15"/>
          <p:cNvPicPr preferRelativeResize="0"/>
          <p:nvPr/>
        </p:nvPicPr>
        <p:blipFill>
          <a:blip r:embed="rId3">
            <a:alphaModFix/>
          </a:blip>
          <a:stretch>
            <a:fillRect/>
          </a:stretch>
        </p:blipFill>
        <p:spPr>
          <a:xfrm>
            <a:off x="7275875" y="210875"/>
            <a:ext cx="1740050" cy="1740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253125" y="163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Repairing Behaviors</a:t>
            </a:r>
            <a:endParaRPr/>
          </a:p>
        </p:txBody>
      </p:sp>
      <p:sp>
        <p:nvSpPr>
          <p:cNvPr id="103" name="Google Shape;103;p16"/>
          <p:cNvSpPr txBox="1"/>
          <p:nvPr>
            <p:ph idx="1" type="body"/>
          </p:nvPr>
        </p:nvSpPr>
        <p:spPr>
          <a:xfrm>
            <a:off x="311700" y="104702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a:t>Why is technology so different? </a:t>
            </a:r>
            <a:endParaRPr/>
          </a:p>
          <a:p>
            <a:pPr indent="0" lvl="0" marL="457200" rtl="0" algn="l">
              <a:spcBef>
                <a:spcPts val="0"/>
              </a:spcBef>
              <a:spcAft>
                <a:spcPts val="0"/>
              </a:spcAft>
              <a:buNone/>
            </a:pPr>
            <a:r>
              <a:t/>
            </a:r>
            <a:endParaRPr sz="1200"/>
          </a:p>
          <a:p>
            <a:pPr indent="-381000" lvl="0" marL="457200" rtl="0" algn="l">
              <a:spcBef>
                <a:spcPts val="0"/>
              </a:spcBef>
              <a:spcAft>
                <a:spcPts val="0"/>
              </a:spcAft>
              <a:buSzPts val="2400"/>
              <a:buChar char="●"/>
            </a:pPr>
            <a:r>
              <a:rPr lang="en"/>
              <a:t>What happens when a student </a:t>
            </a:r>
            <a:r>
              <a:rPr lang="en"/>
              <a:t>misuses</a:t>
            </a:r>
            <a:r>
              <a:rPr lang="en"/>
              <a:t> technology? </a:t>
            </a:r>
            <a:endParaRPr/>
          </a:p>
          <a:p>
            <a:pPr indent="0" lvl="0" marL="457200" rtl="0" algn="l">
              <a:spcBef>
                <a:spcPts val="0"/>
              </a:spcBef>
              <a:spcAft>
                <a:spcPts val="0"/>
              </a:spcAft>
              <a:buNone/>
            </a:pPr>
            <a:r>
              <a:t/>
            </a:r>
            <a:endParaRPr sz="1200"/>
          </a:p>
          <a:p>
            <a:pPr indent="-381000" lvl="0" marL="457200" rtl="0" algn="l">
              <a:spcBef>
                <a:spcPts val="0"/>
              </a:spcBef>
              <a:spcAft>
                <a:spcPts val="0"/>
              </a:spcAft>
              <a:buSzPts val="2400"/>
              <a:buChar char="●"/>
            </a:pPr>
            <a:r>
              <a:rPr lang="en"/>
              <a:t>What is repairing behaviors? </a:t>
            </a:r>
            <a:endParaRPr/>
          </a:p>
          <a:p>
            <a:pPr indent="0" lvl="0" marL="457200" rtl="0" algn="l">
              <a:spcBef>
                <a:spcPts val="0"/>
              </a:spcBef>
              <a:spcAft>
                <a:spcPts val="0"/>
              </a:spcAft>
              <a:buNone/>
            </a:pPr>
            <a:r>
              <a:t/>
            </a:r>
            <a:endParaRPr sz="1200"/>
          </a:p>
          <a:p>
            <a:pPr indent="-381000" lvl="0" marL="457200" rtl="0" algn="l">
              <a:spcBef>
                <a:spcPts val="0"/>
              </a:spcBef>
              <a:spcAft>
                <a:spcPts val="0"/>
              </a:spcAft>
              <a:buSzPts val="2400"/>
              <a:buChar char="●"/>
            </a:pPr>
            <a:r>
              <a:rPr lang="en"/>
              <a:t>Why does it work better than standard consequences? </a:t>
            </a:r>
            <a:endParaRPr/>
          </a:p>
          <a:p>
            <a:pPr indent="0" lvl="0" marL="457200" rtl="0" algn="l">
              <a:spcBef>
                <a:spcPts val="0"/>
              </a:spcBef>
              <a:spcAft>
                <a:spcPts val="0"/>
              </a:spcAft>
              <a:buNone/>
            </a:pPr>
            <a:r>
              <a:t/>
            </a:r>
            <a:endParaRPr sz="1200"/>
          </a:p>
          <a:p>
            <a:pPr indent="-381000" lvl="0" marL="457200" rtl="0" algn="l">
              <a:spcBef>
                <a:spcPts val="0"/>
              </a:spcBef>
              <a:spcAft>
                <a:spcPts val="0"/>
              </a:spcAft>
              <a:buSzPts val="2400"/>
              <a:buChar char="●"/>
            </a:pPr>
            <a:r>
              <a:rPr lang="en"/>
              <a:t>How will students learn from this? </a:t>
            </a:r>
            <a:endParaRPr/>
          </a:p>
        </p:txBody>
      </p:sp>
      <p:pic>
        <p:nvPicPr>
          <p:cNvPr id="104" name="Google Shape;104;p16"/>
          <p:cNvPicPr preferRelativeResize="0"/>
          <p:nvPr/>
        </p:nvPicPr>
        <p:blipFill>
          <a:blip r:embed="rId3">
            <a:alphaModFix/>
          </a:blip>
          <a:stretch>
            <a:fillRect/>
          </a:stretch>
        </p:blipFill>
        <p:spPr>
          <a:xfrm>
            <a:off x="7334475" y="105450"/>
            <a:ext cx="1557275" cy="1557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257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Supporting Positive Digital Behavior</a:t>
            </a:r>
            <a:endParaRPr/>
          </a:p>
        </p:txBody>
      </p:sp>
      <p:pic>
        <p:nvPicPr>
          <p:cNvPr id="110" name="Google Shape;110;p17"/>
          <p:cNvPicPr preferRelativeResize="0"/>
          <p:nvPr/>
        </p:nvPicPr>
        <p:blipFill>
          <a:blip r:embed="rId3">
            <a:alphaModFix/>
          </a:blip>
          <a:stretch>
            <a:fillRect/>
          </a:stretch>
        </p:blipFill>
        <p:spPr>
          <a:xfrm>
            <a:off x="3143250" y="1143000"/>
            <a:ext cx="2857500" cy="285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Incentives for Digital Citizenship</a:t>
            </a:r>
            <a:endParaRPr/>
          </a:p>
        </p:txBody>
      </p:sp>
      <p:pic>
        <p:nvPicPr>
          <p:cNvPr id="116" name="Google Shape;116;p18"/>
          <p:cNvPicPr preferRelativeResize="0"/>
          <p:nvPr/>
        </p:nvPicPr>
        <p:blipFill>
          <a:blip r:embed="rId3">
            <a:alphaModFix/>
          </a:blip>
          <a:stretch>
            <a:fillRect/>
          </a:stretch>
        </p:blipFill>
        <p:spPr>
          <a:xfrm>
            <a:off x="609250" y="1783738"/>
            <a:ext cx="1576025" cy="1576025"/>
          </a:xfrm>
          <a:prstGeom prst="rect">
            <a:avLst/>
          </a:prstGeom>
          <a:noFill/>
          <a:ln>
            <a:noFill/>
          </a:ln>
        </p:spPr>
      </p:pic>
      <p:pic>
        <p:nvPicPr>
          <p:cNvPr id="117" name="Google Shape;117;p18"/>
          <p:cNvPicPr preferRelativeResize="0"/>
          <p:nvPr/>
        </p:nvPicPr>
        <p:blipFill>
          <a:blip r:embed="rId4">
            <a:alphaModFix/>
          </a:blip>
          <a:stretch>
            <a:fillRect/>
          </a:stretch>
        </p:blipFill>
        <p:spPr>
          <a:xfrm>
            <a:off x="2647900" y="1633150"/>
            <a:ext cx="1877225" cy="1877225"/>
          </a:xfrm>
          <a:prstGeom prst="rect">
            <a:avLst/>
          </a:prstGeom>
          <a:noFill/>
          <a:ln>
            <a:noFill/>
          </a:ln>
        </p:spPr>
      </p:pic>
      <p:sp>
        <p:nvSpPr>
          <p:cNvPr id="118" name="Google Shape;118;p18"/>
          <p:cNvSpPr txBox="1"/>
          <p:nvPr/>
        </p:nvSpPr>
        <p:spPr>
          <a:xfrm>
            <a:off x="4697275" y="1388550"/>
            <a:ext cx="4288200" cy="2277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6"/>
              </a:buClr>
              <a:buSzPts val="1600"/>
              <a:buFont typeface="Roboto"/>
              <a:buChar char="●"/>
            </a:pPr>
            <a:r>
              <a:rPr lang="en" sz="1600">
                <a:solidFill>
                  <a:schemeClr val="accent6"/>
                </a:solidFill>
                <a:latin typeface="Roboto"/>
                <a:ea typeface="Roboto"/>
                <a:cs typeface="Roboto"/>
                <a:sym typeface="Roboto"/>
              </a:rPr>
              <a:t>Digital Citizenship Student of the Week!</a:t>
            </a:r>
            <a:endParaRPr sz="1600">
              <a:solidFill>
                <a:schemeClr val="accent6"/>
              </a:solidFill>
              <a:latin typeface="Roboto"/>
              <a:ea typeface="Roboto"/>
              <a:cs typeface="Roboto"/>
              <a:sym typeface="Roboto"/>
            </a:endParaRPr>
          </a:p>
          <a:p>
            <a:pPr indent="0" lvl="0" marL="457200" rtl="0" algn="l">
              <a:spcBef>
                <a:spcPts val="0"/>
              </a:spcBef>
              <a:spcAft>
                <a:spcPts val="0"/>
              </a:spcAft>
              <a:buNone/>
            </a:pPr>
            <a:r>
              <a:t/>
            </a:r>
            <a:endParaRPr sz="800">
              <a:solidFill>
                <a:schemeClr val="accent6"/>
              </a:solidFill>
              <a:latin typeface="Roboto"/>
              <a:ea typeface="Roboto"/>
              <a:cs typeface="Roboto"/>
              <a:sym typeface="Roboto"/>
            </a:endParaRPr>
          </a:p>
          <a:p>
            <a:pPr indent="-330200" lvl="0" marL="457200" rtl="0" algn="l">
              <a:spcBef>
                <a:spcPts val="0"/>
              </a:spcBef>
              <a:spcAft>
                <a:spcPts val="0"/>
              </a:spcAft>
              <a:buClr>
                <a:schemeClr val="accent6"/>
              </a:buClr>
              <a:buSzPts val="1600"/>
              <a:buFont typeface="Roboto"/>
              <a:buChar char="●"/>
            </a:pPr>
            <a:r>
              <a:rPr lang="en" sz="1600">
                <a:solidFill>
                  <a:schemeClr val="accent6"/>
                </a:solidFill>
                <a:latin typeface="Roboto"/>
                <a:ea typeface="Roboto"/>
                <a:cs typeface="Roboto"/>
                <a:sym typeface="Roboto"/>
              </a:rPr>
              <a:t>Sit in a rolling chair</a:t>
            </a:r>
            <a:endParaRPr sz="1600">
              <a:solidFill>
                <a:schemeClr val="accent6"/>
              </a:solidFill>
              <a:latin typeface="Roboto"/>
              <a:ea typeface="Roboto"/>
              <a:cs typeface="Roboto"/>
              <a:sym typeface="Roboto"/>
            </a:endParaRPr>
          </a:p>
          <a:p>
            <a:pPr indent="0" lvl="0" marL="457200" rtl="0" algn="l">
              <a:spcBef>
                <a:spcPts val="0"/>
              </a:spcBef>
              <a:spcAft>
                <a:spcPts val="0"/>
              </a:spcAft>
              <a:buNone/>
            </a:pPr>
            <a:r>
              <a:t/>
            </a:r>
            <a:endParaRPr sz="800">
              <a:solidFill>
                <a:schemeClr val="accent6"/>
              </a:solidFill>
              <a:latin typeface="Roboto"/>
              <a:ea typeface="Roboto"/>
              <a:cs typeface="Roboto"/>
              <a:sym typeface="Roboto"/>
            </a:endParaRPr>
          </a:p>
          <a:p>
            <a:pPr indent="-330200" lvl="0" marL="457200" rtl="0" algn="l">
              <a:spcBef>
                <a:spcPts val="0"/>
              </a:spcBef>
              <a:spcAft>
                <a:spcPts val="0"/>
              </a:spcAft>
              <a:buClr>
                <a:schemeClr val="accent6"/>
              </a:buClr>
              <a:buSzPts val="1600"/>
              <a:buFont typeface="Roboto"/>
              <a:buChar char="●"/>
            </a:pPr>
            <a:r>
              <a:rPr lang="en" sz="1600">
                <a:solidFill>
                  <a:schemeClr val="accent6"/>
                </a:solidFill>
                <a:latin typeface="Roboto"/>
                <a:ea typeface="Roboto"/>
                <a:cs typeface="Roboto"/>
                <a:sym typeface="Roboto"/>
              </a:rPr>
              <a:t>Best of Wall </a:t>
            </a:r>
            <a:endParaRPr sz="1600">
              <a:solidFill>
                <a:schemeClr val="accent6"/>
              </a:solidFill>
              <a:latin typeface="Roboto"/>
              <a:ea typeface="Roboto"/>
              <a:cs typeface="Roboto"/>
              <a:sym typeface="Roboto"/>
            </a:endParaRPr>
          </a:p>
          <a:p>
            <a:pPr indent="0" lvl="0" marL="457200" rtl="0" algn="l">
              <a:spcBef>
                <a:spcPts val="0"/>
              </a:spcBef>
              <a:spcAft>
                <a:spcPts val="0"/>
              </a:spcAft>
              <a:buNone/>
            </a:pPr>
            <a:r>
              <a:t/>
            </a:r>
            <a:endParaRPr sz="800">
              <a:solidFill>
                <a:schemeClr val="accent6"/>
              </a:solidFill>
              <a:latin typeface="Roboto"/>
              <a:ea typeface="Roboto"/>
              <a:cs typeface="Roboto"/>
              <a:sym typeface="Roboto"/>
            </a:endParaRPr>
          </a:p>
          <a:p>
            <a:pPr indent="-330200" lvl="0" marL="457200" rtl="0" algn="l">
              <a:spcBef>
                <a:spcPts val="0"/>
              </a:spcBef>
              <a:spcAft>
                <a:spcPts val="0"/>
              </a:spcAft>
              <a:buClr>
                <a:schemeClr val="accent6"/>
              </a:buClr>
              <a:buSzPts val="1600"/>
              <a:buFont typeface="Roboto"/>
              <a:buChar char="●"/>
            </a:pPr>
            <a:r>
              <a:rPr lang="en" sz="1600">
                <a:solidFill>
                  <a:schemeClr val="accent6"/>
                </a:solidFill>
                <a:latin typeface="Roboto"/>
                <a:ea typeface="Roboto"/>
                <a:cs typeface="Roboto"/>
                <a:sym typeface="Roboto"/>
              </a:rPr>
              <a:t>Dj for the day </a:t>
            </a:r>
            <a:endParaRPr sz="1600">
              <a:solidFill>
                <a:schemeClr val="accent6"/>
              </a:solidFill>
              <a:latin typeface="Roboto"/>
              <a:ea typeface="Roboto"/>
              <a:cs typeface="Roboto"/>
              <a:sym typeface="Roboto"/>
            </a:endParaRPr>
          </a:p>
          <a:p>
            <a:pPr indent="0" lvl="0" marL="457200" rtl="0" algn="l">
              <a:spcBef>
                <a:spcPts val="0"/>
              </a:spcBef>
              <a:spcAft>
                <a:spcPts val="0"/>
              </a:spcAft>
              <a:buNone/>
            </a:pPr>
            <a:r>
              <a:t/>
            </a:r>
            <a:endParaRPr sz="800">
              <a:solidFill>
                <a:schemeClr val="accent6"/>
              </a:solidFill>
              <a:latin typeface="Roboto"/>
              <a:ea typeface="Roboto"/>
              <a:cs typeface="Roboto"/>
              <a:sym typeface="Roboto"/>
            </a:endParaRPr>
          </a:p>
          <a:p>
            <a:pPr indent="-330200" lvl="0" marL="457200" rtl="0" algn="l">
              <a:spcBef>
                <a:spcPts val="0"/>
              </a:spcBef>
              <a:spcAft>
                <a:spcPts val="0"/>
              </a:spcAft>
              <a:buClr>
                <a:schemeClr val="accent6"/>
              </a:buClr>
              <a:buSzPts val="1600"/>
              <a:buFont typeface="Roboto"/>
              <a:buChar char="●"/>
            </a:pPr>
            <a:r>
              <a:rPr lang="en" sz="1600">
                <a:solidFill>
                  <a:schemeClr val="accent6"/>
                </a:solidFill>
                <a:latin typeface="Roboto"/>
                <a:ea typeface="Roboto"/>
                <a:cs typeface="Roboto"/>
                <a:sym typeface="Roboto"/>
              </a:rPr>
              <a:t>Music/Headphones pass</a:t>
            </a:r>
            <a:endParaRPr sz="1600">
              <a:solidFill>
                <a:schemeClr val="accent6"/>
              </a:solidFill>
              <a:latin typeface="Roboto"/>
              <a:ea typeface="Roboto"/>
              <a:cs typeface="Roboto"/>
              <a:sym typeface="Roboto"/>
            </a:endParaRPr>
          </a:p>
          <a:p>
            <a:pPr indent="0" lvl="0" marL="457200" rtl="0" algn="l">
              <a:spcBef>
                <a:spcPts val="0"/>
              </a:spcBef>
              <a:spcAft>
                <a:spcPts val="0"/>
              </a:spcAft>
              <a:buNone/>
            </a:pPr>
            <a:r>
              <a:t/>
            </a:r>
            <a:endParaRPr sz="800">
              <a:solidFill>
                <a:schemeClr val="accent6"/>
              </a:solidFill>
              <a:latin typeface="Roboto"/>
              <a:ea typeface="Roboto"/>
              <a:cs typeface="Roboto"/>
              <a:sym typeface="Roboto"/>
            </a:endParaRPr>
          </a:p>
          <a:p>
            <a:pPr indent="-330200" lvl="0" marL="457200" rtl="0" algn="l">
              <a:spcBef>
                <a:spcPts val="0"/>
              </a:spcBef>
              <a:spcAft>
                <a:spcPts val="0"/>
              </a:spcAft>
              <a:buClr>
                <a:schemeClr val="accent6"/>
              </a:buClr>
              <a:buSzPts val="1600"/>
              <a:buFont typeface="Roboto"/>
              <a:buChar char="●"/>
            </a:pPr>
            <a:r>
              <a:rPr lang="en" sz="1600">
                <a:solidFill>
                  <a:schemeClr val="accent6"/>
                </a:solidFill>
                <a:latin typeface="Roboto"/>
                <a:ea typeface="Roboto"/>
                <a:cs typeface="Roboto"/>
                <a:sym typeface="Roboto"/>
              </a:rPr>
              <a:t>Print color photos/artwork</a:t>
            </a:r>
            <a:endParaRPr sz="1100">
              <a:latin typeface="Roboto"/>
              <a:ea typeface="Roboto"/>
              <a:cs typeface="Roboto"/>
              <a:sym typeface="Roboto"/>
            </a:endParaRPr>
          </a:p>
        </p:txBody>
      </p:sp>
      <p:sp>
        <p:nvSpPr>
          <p:cNvPr id="119" name="Google Shape;119;p18"/>
          <p:cNvSpPr/>
          <p:nvPr/>
        </p:nvSpPr>
        <p:spPr>
          <a:xfrm rot="3125399">
            <a:off x="407301" y="2389340"/>
            <a:ext cx="1979906" cy="128901"/>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8"/>
          <p:cNvSpPr/>
          <p:nvPr/>
        </p:nvSpPr>
        <p:spPr>
          <a:xfrm rot="3125399">
            <a:off x="2645239" y="2386852"/>
            <a:ext cx="1979906" cy="128901"/>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rot="6713114">
            <a:off x="407325" y="2463017"/>
            <a:ext cx="1979886" cy="128965"/>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rot="6713114">
            <a:off x="2596563" y="2389317"/>
            <a:ext cx="1979886" cy="128965"/>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idx="1" type="body"/>
          </p:nvPr>
        </p:nvSpPr>
        <p:spPr>
          <a:xfrm>
            <a:off x="5048750" y="2825475"/>
            <a:ext cx="3831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Kat Crawford and Kaylah Holland</a:t>
            </a:r>
            <a:endParaRPr/>
          </a:p>
          <a:p>
            <a:pPr indent="0" lvl="0" marL="0" rtl="0" algn="ctr">
              <a:spcBef>
                <a:spcPts val="0"/>
              </a:spcBef>
              <a:spcAft>
                <a:spcPts val="0"/>
              </a:spcAft>
              <a:buNone/>
            </a:pPr>
            <a:r>
              <a:rPr lang="en"/>
              <a:t>@dramatickat and </a:t>
            </a:r>
            <a:r>
              <a:rPr lang="en">
                <a:solidFill>
                  <a:schemeClr val="dk1"/>
                </a:solidFill>
                <a:highlight>
                  <a:srgbClr val="FFFFFF"/>
                </a:highlight>
              </a:rPr>
              <a:t>@HollandKaylah</a:t>
            </a:r>
            <a:endParaRPr>
              <a:solidFill>
                <a:schemeClr val="dk1"/>
              </a:solidFill>
            </a:endParaRPr>
          </a:p>
          <a:p>
            <a:pPr indent="0" lvl="0" marL="0" rtl="0" algn="ctr">
              <a:spcBef>
                <a:spcPts val="0"/>
              </a:spcBef>
              <a:spcAft>
                <a:spcPts val="0"/>
              </a:spcAft>
              <a:buNone/>
            </a:pPr>
            <a:r>
              <a:rPr lang="en" u="sng">
                <a:solidFill>
                  <a:schemeClr val="hlink"/>
                </a:solidFill>
                <a:hlinkClick r:id="rId3"/>
              </a:rPr>
              <a:t>kat@schlechty.org</a:t>
            </a:r>
            <a:r>
              <a:rPr lang="en"/>
              <a:t>  </a:t>
            </a:r>
            <a:r>
              <a:rPr lang="en" u="sng">
                <a:solidFill>
                  <a:schemeClr val="hlink"/>
                </a:solidFill>
                <a:hlinkClick r:id="rId4"/>
              </a:rPr>
              <a:t>kholland@breakfree-ed.org</a:t>
            </a:r>
            <a:r>
              <a:rPr lang="en"/>
              <a:t> </a:t>
            </a:r>
            <a:endParaRPr/>
          </a:p>
        </p:txBody>
      </p:sp>
      <p:sp>
        <p:nvSpPr>
          <p:cNvPr id="128" name="Google Shape;128;p19"/>
          <p:cNvSpPr/>
          <p:nvPr/>
        </p:nvSpPr>
        <p:spPr>
          <a:xfrm>
            <a:off x="6601450" y="518050"/>
            <a:ext cx="1539300" cy="1931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19"/>
          <p:cNvPicPr preferRelativeResize="0"/>
          <p:nvPr/>
        </p:nvPicPr>
        <p:blipFill rotWithShape="1">
          <a:blip r:embed="rId5">
            <a:alphaModFix/>
          </a:blip>
          <a:srcRect b="0" l="0" r="0" t="8500"/>
          <a:stretch/>
        </p:blipFill>
        <p:spPr>
          <a:xfrm>
            <a:off x="7064175" y="910300"/>
            <a:ext cx="1815875" cy="1661450"/>
          </a:xfrm>
          <a:prstGeom prst="rect">
            <a:avLst/>
          </a:prstGeom>
          <a:noFill/>
          <a:ln>
            <a:noFill/>
          </a:ln>
        </p:spPr>
      </p:pic>
      <p:pic>
        <p:nvPicPr>
          <p:cNvPr id="130" name="Google Shape;130;p19"/>
          <p:cNvPicPr preferRelativeResize="0"/>
          <p:nvPr/>
        </p:nvPicPr>
        <p:blipFill>
          <a:blip r:embed="rId6">
            <a:alphaModFix/>
          </a:blip>
          <a:stretch>
            <a:fillRect/>
          </a:stretch>
        </p:blipFill>
        <p:spPr>
          <a:xfrm>
            <a:off x="5400331" y="909100"/>
            <a:ext cx="1663839" cy="1663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