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aleway"/>
      <p:regular r:id="rId26"/>
      <p:bold r:id="rId27"/>
      <p:italic r:id="rId28"/>
      <p:boldItalic r:id="rId29"/>
    </p:embeddedFont>
    <p:embeddedFont>
      <p:font typeface="Roboto"/>
      <p:regular r:id="rId30"/>
      <p:bold r:id="rId31"/>
      <p:italic r:id="rId32"/>
      <p:boldItalic r:id="rId33"/>
    </p:embeddedFont>
    <p:embeddedFont>
      <p:font typeface="Arv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EF0749B-68AE-41AB-92FF-2B690D1A1C52}">
  <a:tblStyle styleId="{CEF0749B-68AE-41AB-92FF-2B690D1A1C5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regular.fntdata"/><Relationship Id="rId25" Type="http://schemas.openxmlformats.org/officeDocument/2006/relationships/slide" Target="slides/slide19.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Arvo-bold.fntdata"/><Relationship Id="rId12" Type="http://schemas.openxmlformats.org/officeDocument/2006/relationships/slide" Target="slides/slide6.xml"/><Relationship Id="rId34" Type="http://schemas.openxmlformats.org/officeDocument/2006/relationships/font" Target="fonts/Arvo-regular.fntdata"/><Relationship Id="rId15" Type="http://schemas.openxmlformats.org/officeDocument/2006/relationships/slide" Target="slides/slide9.xml"/><Relationship Id="rId37" Type="http://schemas.openxmlformats.org/officeDocument/2006/relationships/font" Target="fonts/Arvo-boldItalic.fntdata"/><Relationship Id="rId14" Type="http://schemas.openxmlformats.org/officeDocument/2006/relationships/slide" Target="slides/slide8.xml"/><Relationship Id="rId36" Type="http://schemas.openxmlformats.org/officeDocument/2006/relationships/font" Target="fonts/Arv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mmonsense.org/education/recognition-educator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mmonsense.org/education/recognition-educator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mmonsense.org/education/recognition-educator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ired.com/story/our-minds-have-been-hijacked-by-our-phones-tristan-harris-wants-to-rescue-the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actuslearning.com/digital-citizenship-poste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8e4dba67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f8e4dba67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8e4dba67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f8e4dba67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https://www.commonsense.org/education/recognition-educators</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f8e4dba67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f8e4dba67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https://www.commonsense.org/education/recognition-educators</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8e4dba67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f8e4dba67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https://www.commonsense.org/education/recognition-educators</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8e4dba674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f8e4dba67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8e4dba674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8e4dba674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Icons from Noun </a:t>
            </a:r>
            <a:r>
              <a:rPr lang="en"/>
              <a:t>project</a:t>
            </a:r>
            <a:r>
              <a:rPr lang="en"/>
              <a:t> </a:t>
            </a:r>
            <a:endParaRPr/>
          </a:p>
          <a:p>
            <a:pPr indent="0" lvl="0" marL="0" rtl="0" algn="l">
              <a:spcBef>
                <a:spcPts val="0"/>
              </a:spcBef>
              <a:spcAft>
                <a:spcPts val="0"/>
              </a:spcAft>
              <a:buNone/>
            </a:pPr>
            <a:r>
              <a:rPr lang="en" u="sng">
                <a:solidFill>
                  <a:schemeClr val="hlink"/>
                </a:solidFill>
                <a:hlinkClick r:id="rId2"/>
              </a:rPr>
              <a:t>https://www.wired.com/story/our-minds-have-been-hijacked-by-our-phones-tristan-harris-wants-to-rescue-them/</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8e4dba674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8e4dba674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Icons from Noun project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f8e4dba674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f8e4dba674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Icons from Noun project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f39ddc1a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f39ddc1a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d9d7770e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d9d7770e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this the last slide in your presentation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3e5da9f1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3e5da9f1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Hello and welcome to our session, When overwhelmed with digital citizenship, find your digital chill. . I am NAME, TITLE, ORG. Thank you for joining me/us at Keep Indiana Learning.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Before we get started, a few quick notes about this ON24 platform.  You can resize, move, and minimize all the windows on the screen to best suit your learning style.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When I share my screen to demonstrate a tool or resource, you may want to maximize this video window. Click the four arrows at the top of this window to go to full screen, and click the escape button on your keyboard to exit full screen. If you are watching this on a mobile device or tablet, you can pinch and zoom to increase the size.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The slides and resources mentioned in the session can be accessed in the Related Content box. If you do not see the Related Content box, you can click on the checklist icon from the toolbar. Feel free to pause the video as needed.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You can ask questions throughout the session using the Q&amp;A tool from the toolbar. If this is an On Demand session, those questions will be sent to me via email and I will respond back to you at the email you used for registration.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If you would like to share this session with a colleague, please click the share button in the toolbar. At the end of this session you will be prompted to complete a short survey. You can also access the survey at anytime by clicking on the hand/survey icon in the toolbar.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rgbClr val="001733"/>
                </a:solidFill>
                <a:latin typeface="Roboto"/>
                <a:ea typeface="Roboto"/>
                <a:cs typeface="Roboto"/>
                <a:sym typeface="Roboto"/>
              </a:rPr>
              <a:t>PGPS are available after you have watched 85% of this session. Click on the certificate icon in the toolbar to download your PGPs.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t/>
            </a:r>
            <a:endParaRPr sz="1000">
              <a:solidFill>
                <a:srgbClr val="001733"/>
              </a:solidFill>
              <a:latin typeface="Roboto"/>
              <a:ea typeface="Roboto"/>
              <a:cs typeface="Roboto"/>
              <a:sym typeface="Roboto"/>
            </a:endParaRPr>
          </a:p>
          <a:p>
            <a:pPr indent="0" lvl="0" marL="0" rtl="0" algn="l">
              <a:lnSpc>
                <a:spcPct val="115000"/>
              </a:lnSpc>
              <a:spcBef>
                <a:spcPts val="0"/>
              </a:spcBef>
              <a:spcAft>
                <a:spcPts val="0"/>
              </a:spcAft>
              <a:buClr>
                <a:srgbClr val="001733"/>
              </a:buClr>
              <a:buSzPts val="1100"/>
              <a:buFont typeface="Arial"/>
              <a:buNone/>
            </a:pPr>
            <a:r>
              <a:rPr lang="en" sz="1000">
                <a:solidFill>
                  <a:srgbClr val="001733"/>
                </a:solidFill>
                <a:latin typeface="Roboto"/>
                <a:ea typeface="Roboto"/>
                <a:cs typeface="Roboto"/>
                <a:sym typeface="Roboto"/>
              </a:rPr>
              <a:t>Let’s get started!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8e4dba67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f8e4dba674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Icons from Noun project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53e1a44b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3e1a44b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https://www.fractuslearning.com/digital-citizenship-poster/</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f8e4dba67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f8e4dba67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604d767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604d767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Icons from Noun project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f8e4dba67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f8e4dba67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Icons from Noun project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8e4dba67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f8e4dba674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Icons from Noun project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8e4dba67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f8e4dba67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ep Indiana Learning Title Slide" type="secHead">
  <p:cSld name="SECTION_HEADER">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ESC Text Slide" type="tx">
  <p:cSld name="TITLE_AND_BODY">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3"/>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TITLE_AND_BODY_3">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p:nvPr/>
        </p:nvSpPr>
        <p:spPr>
          <a:xfrm>
            <a:off x="406950" y="352200"/>
            <a:ext cx="8330100" cy="3730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 name="Google Shape;18;p4"/>
          <p:cNvCxnSpPr/>
          <p:nvPr/>
        </p:nvCxnSpPr>
        <p:spPr>
          <a:xfrm>
            <a:off x="4550550" y="1789025"/>
            <a:ext cx="0" cy="1927500"/>
          </a:xfrm>
          <a:prstGeom prst="straightConnector1">
            <a:avLst/>
          </a:prstGeom>
          <a:noFill/>
          <a:ln cap="flat" cmpd="sng" w="38100">
            <a:solidFill>
              <a:schemeClr val="dk1"/>
            </a:solidFill>
            <a:prstDash val="solid"/>
            <a:round/>
            <a:headEnd len="med" w="med" type="none"/>
            <a:tailEnd len="med" w="med" type="none"/>
          </a:ln>
        </p:spPr>
      </p:cxnSp>
      <p:sp>
        <p:nvSpPr>
          <p:cNvPr id="19" name="Google Shape;19;p4"/>
          <p:cNvSpPr txBox="1"/>
          <p:nvPr>
            <p:ph idx="12" type="sldNum"/>
          </p:nvPr>
        </p:nvSpPr>
        <p:spPr>
          <a:xfrm>
            <a:off x="8524708" y="4663192"/>
            <a:ext cx="548700" cy="393600"/>
          </a:xfrm>
          <a:prstGeom prst="rect">
            <a:avLst/>
          </a:prstGeom>
        </p:spPr>
        <p:txBody>
          <a:bodyPr anchorCtr="0" anchor="ctr" bIns="91425" lIns="91425" spcFirstLastPara="1" rIns="91425" wrap="square" tIns="91425">
            <a:noAutofit/>
          </a:bodyPr>
          <a:lstStyle>
            <a:lvl1pPr lvl="0" rtl="0">
              <a:buNone/>
              <a:defRPr sz="1200">
                <a:solidFill>
                  <a:schemeClr val="lt2"/>
                </a:solidFill>
                <a:latin typeface="Arvo"/>
                <a:ea typeface="Arvo"/>
                <a:cs typeface="Arvo"/>
                <a:sym typeface="Arvo"/>
              </a:defRPr>
            </a:lvl1pPr>
            <a:lvl2pPr lvl="1" rtl="0">
              <a:buNone/>
              <a:defRPr sz="1200">
                <a:solidFill>
                  <a:schemeClr val="lt2"/>
                </a:solidFill>
                <a:latin typeface="Arvo"/>
                <a:ea typeface="Arvo"/>
                <a:cs typeface="Arvo"/>
                <a:sym typeface="Arvo"/>
              </a:defRPr>
            </a:lvl2pPr>
            <a:lvl3pPr lvl="2" rtl="0">
              <a:buNone/>
              <a:defRPr sz="1200">
                <a:solidFill>
                  <a:schemeClr val="lt2"/>
                </a:solidFill>
                <a:latin typeface="Arvo"/>
                <a:ea typeface="Arvo"/>
                <a:cs typeface="Arvo"/>
                <a:sym typeface="Arvo"/>
              </a:defRPr>
            </a:lvl3pPr>
            <a:lvl4pPr lvl="3" rtl="0">
              <a:buNone/>
              <a:defRPr sz="1200">
                <a:solidFill>
                  <a:schemeClr val="lt2"/>
                </a:solidFill>
                <a:latin typeface="Arvo"/>
                <a:ea typeface="Arvo"/>
                <a:cs typeface="Arvo"/>
                <a:sym typeface="Arvo"/>
              </a:defRPr>
            </a:lvl4pPr>
            <a:lvl5pPr lvl="4" rtl="0">
              <a:buNone/>
              <a:defRPr sz="1200">
                <a:solidFill>
                  <a:schemeClr val="lt2"/>
                </a:solidFill>
                <a:latin typeface="Arvo"/>
                <a:ea typeface="Arvo"/>
                <a:cs typeface="Arvo"/>
                <a:sym typeface="Arvo"/>
              </a:defRPr>
            </a:lvl5pPr>
            <a:lvl6pPr lvl="5" rtl="0">
              <a:buNone/>
              <a:defRPr sz="1200">
                <a:solidFill>
                  <a:schemeClr val="lt2"/>
                </a:solidFill>
                <a:latin typeface="Arvo"/>
                <a:ea typeface="Arvo"/>
                <a:cs typeface="Arvo"/>
                <a:sym typeface="Arvo"/>
              </a:defRPr>
            </a:lvl6pPr>
            <a:lvl7pPr lvl="6" rtl="0">
              <a:buNone/>
              <a:defRPr sz="1200">
                <a:solidFill>
                  <a:schemeClr val="lt2"/>
                </a:solidFill>
                <a:latin typeface="Arvo"/>
                <a:ea typeface="Arvo"/>
                <a:cs typeface="Arvo"/>
                <a:sym typeface="Arvo"/>
              </a:defRPr>
            </a:lvl7pPr>
            <a:lvl8pPr lvl="7" rtl="0">
              <a:buNone/>
              <a:defRPr sz="1200">
                <a:solidFill>
                  <a:schemeClr val="lt2"/>
                </a:solidFill>
                <a:latin typeface="Arvo"/>
                <a:ea typeface="Arvo"/>
                <a:cs typeface="Arvo"/>
                <a:sym typeface="Arvo"/>
              </a:defRPr>
            </a:lvl8pPr>
            <a:lvl9pPr lvl="8" rtl="0">
              <a:buNone/>
              <a:defRPr sz="1200">
                <a:solidFill>
                  <a:schemeClr val="lt2"/>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txBox="1"/>
          <p:nvPr>
            <p:ph type="ctrTitle"/>
          </p:nvPr>
        </p:nvSpPr>
        <p:spPr>
          <a:xfrm>
            <a:off x="1113228" y="18462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666666"/>
              </a:buClr>
              <a:buSzPts val="1800"/>
              <a:buNone/>
              <a:defRPr sz="1800">
                <a:solidFill>
                  <a:srgbClr val="666666"/>
                </a:solidFill>
              </a:defRPr>
            </a:lvl1pPr>
            <a:lvl2pPr lvl="1" rtl="0" algn="ctr">
              <a:spcBef>
                <a:spcPts val="0"/>
              </a:spcBef>
              <a:spcAft>
                <a:spcPts val="0"/>
              </a:spcAft>
              <a:buClr>
                <a:srgbClr val="666666"/>
              </a:buClr>
              <a:buSzPts val="1600"/>
              <a:buNone/>
              <a:defRPr sz="1600">
                <a:solidFill>
                  <a:srgbClr val="666666"/>
                </a:solidFill>
              </a:defRPr>
            </a:lvl2pPr>
            <a:lvl3pPr lvl="2" rtl="0" algn="ctr">
              <a:spcBef>
                <a:spcPts val="0"/>
              </a:spcBef>
              <a:spcAft>
                <a:spcPts val="0"/>
              </a:spcAft>
              <a:buClr>
                <a:srgbClr val="666666"/>
              </a:buClr>
              <a:buSzPts val="1600"/>
              <a:buNone/>
              <a:defRPr sz="1600">
                <a:solidFill>
                  <a:srgbClr val="666666"/>
                </a:solidFill>
              </a:defRPr>
            </a:lvl3pPr>
            <a:lvl4pPr lvl="3" rtl="0" algn="ctr">
              <a:spcBef>
                <a:spcPts val="0"/>
              </a:spcBef>
              <a:spcAft>
                <a:spcPts val="0"/>
              </a:spcAft>
              <a:buClr>
                <a:srgbClr val="666666"/>
              </a:buClr>
              <a:buSzPts val="1600"/>
              <a:buNone/>
              <a:defRPr sz="1600">
                <a:solidFill>
                  <a:srgbClr val="666666"/>
                </a:solidFill>
              </a:defRPr>
            </a:lvl4pPr>
            <a:lvl5pPr lvl="4" rtl="0" algn="ctr">
              <a:spcBef>
                <a:spcPts val="0"/>
              </a:spcBef>
              <a:spcAft>
                <a:spcPts val="0"/>
              </a:spcAft>
              <a:buClr>
                <a:srgbClr val="666666"/>
              </a:buClr>
              <a:buSzPts val="1600"/>
              <a:buNone/>
              <a:defRPr sz="1600">
                <a:solidFill>
                  <a:srgbClr val="666666"/>
                </a:solidFill>
              </a:defRPr>
            </a:lvl5pPr>
            <a:lvl6pPr lvl="5" rtl="0" algn="ctr">
              <a:spcBef>
                <a:spcPts val="0"/>
              </a:spcBef>
              <a:spcAft>
                <a:spcPts val="0"/>
              </a:spcAft>
              <a:buClr>
                <a:srgbClr val="666666"/>
              </a:buClr>
              <a:buSzPts val="1600"/>
              <a:buNone/>
              <a:defRPr sz="1600">
                <a:solidFill>
                  <a:srgbClr val="666666"/>
                </a:solidFill>
              </a:defRPr>
            </a:lvl6pPr>
            <a:lvl7pPr lvl="6" rtl="0" algn="ctr">
              <a:spcBef>
                <a:spcPts val="0"/>
              </a:spcBef>
              <a:spcAft>
                <a:spcPts val="0"/>
              </a:spcAft>
              <a:buClr>
                <a:srgbClr val="666666"/>
              </a:buClr>
              <a:buSzPts val="1600"/>
              <a:buNone/>
              <a:defRPr sz="1600">
                <a:solidFill>
                  <a:srgbClr val="666666"/>
                </a:solidFill>
              </a:defRPr>
            </a:lvl7pPr>
            <a:lvl8pPr lvl="7" rtl="0" algn="ctr">
              <a:spcBef>
                <a:spcPts val="0"/>
              </a:spcBef>
              <a:spcAft>
                <a:spcPts val="0"/>
              </a:spcAft>
              <a:buClr>
                <a:srgbClr val="666666"/>
              </a:buClr>
              <a:buSzPts val="1600"/>
              <a:buNone/>
              <a:defRPr sz="1600">
                <a:solidFill>
                  <a:srgbClr val="666666"/>
                </a:solidFill>
              </a:defRPr>
            </a:lvl8pPr>
            <a:lvl9pPr lvl="8" rtl="0" algn="ctr">
              <a:spcBef>
                <a:spcPts val="0"/>
              </a:spcBef>
              <a:spcAft>
                <a:spcPts val="0"/>
              </a:spcAft>
              <a:buClr>
                <a:srgbClr val="666666"/>
              </a:buClr>
              <a:buSzPts val="1600"/>
              <a:buNone/>
              <a:defRPr sz="1600">
                <a:solidFill>
                  <a:srgbClr val="666666"/>
                </a:solidFill>
              </a:defRPr>
            </a:lvl9pPr>
          </a:lstStyle>
          <a:p/>
        </p:txBody>
      </p:sp>
      <p:sp>
        <p:nvSpPr>
          <p:cNvPr id="21" name="Google Shape;21;p4"/>
          <p:cNvSpPr txBox="1"/>
          <p:nvPr>
            <p:ph idx="1" type="subTitle"/>
          </p:nvPr>
        </p:nvSpPr>
        <p:spPr>
          <a:xfrm>
            <a:off x="1147278" y="24517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1600"/>
              </a:spcBef>
              <a:spcAft>
                <a:spcPts val="0"/>
              </a:spcAft>
              <a:buSzPts val="1800"/>
              <a:buNone/>
              <a:defRPr/>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0"/>
              </a:spcAft>
              <a:buSzPts val="1400"/>
              <a:buNone/>
              <a:defRPr sz="1400"/>
            </a:lvl9pPr>
          </a:lstStyle>
          <a:p/>
        </p:txBody>
      </p:sp>
      <p:sp>
        <p:nvSpPr>
          <p:cNvPr id="22" name="Google Shape;22;p4"/>
          <p:cNvSpPr txBox="1"/>
          <p:nvPr>
            <p:ph idx="2" type="ctrTitle"/>
          </p:nvPr>
        </p:nvSpPr>
        <p:spPr>
          <a:xfrm>
            <a:off x="4818378" y="18462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666666"/>
              </a:buClr>
              <a:buSzPts val="1800"/>
              <a:buNone/>
              <a:defRPr sz="1800">
                <a:solidFill>
                  <a:srgbClr val="666666"/>
                </a:solidFill>
              </a:defRPr>
            </a:lvl1pPr>
            <a:lvl2pPr lvl="1" rtl="0" algn="ctr">
              <a:spcBef>
                <a:spcPts val="0"/>
              </a:spcBef>
              <a:spcAft>
                <a:spcPts val="0"/>
              </a:spcAft>
              <a:buClr>
                <a:srgbClr val="666666"/>
              </a:buClr>
              <a:buSzPts val="1600"/>
              <a:buNone/>
              <a:defRPr sz="1600">
                <a:solidFill>
                  <a:srgbClr val="666666"/>
                </a:solidFill>
              </a:defRPr>
            </a:lvl2pPr>
            <a:lvl3pPr lvl="2" rtl="0" algn="ctr">
              <a:spcBef>
                <a:spcPts val="0"/>
              </a:spcBef>
              <a:spcAft>
                <a:spcPts val="0"/>
              </a:spcAft>
              <a:buClr>
                <a:srgbClr val="666666"/>
              </a:buClr>
              <a:buSzPts val="1600"/>
              <a:buNone/>
              <a:defRPr sz="1600">
                <a:solidFill>
                  <a:srgbClr val="666666"/>
                </a:solidFill>
              </a:defRPr>
            </a:lvl3pPr>
            <a:lvl4pPr lvl="3" rtl="0" algn="ctr">
              <a:spcBef>
                <a:spcPts val="0"/>
              </a:spcBef>
              <a:spcAft>
                <a:spcPts val="0"/>
              </a:spcAft>
              <a:buClr>
                <a:srgbClr val="666666"/>
              </a:buClr>
              <a:buSzPts val="1600"/>
              <a:buNone/>
              <a:defRPr sz="1600">
                <a:solidFill>
                  <a:srgbClr val="666666"/>
                </a:solidFill>
              </a:defRPr>
            </a:lvl4pPr>
            <a:lvl5pPr lvl="4" rtl="0" algn="ctr">
              <a:spcBef>
                <a:spcPts val="0"/>
              </a:spcBef>
              <a:spcAft>
                <a:spcPts val="0"/>
              </a:spcAft>
              <a:buClr>
                <a:srgbClr val="666666"/>
              </a:buClr>
              <a:buSzPts val="1600"/>
              <a:buNone/>
              <a:defRPr sz="1600">
                <a:solidFill>
                  <a:srgbClr val="666666"/>
                </a:solidFill>
              </a:defRPr>
            </a:lvl5pPr>
            <a:lvl6pPr lvl="5" rtl="0" algn="ctr">
              <a:spcBef>
                <a:spcPts val="0"/>
              </a:spcBef>
              <a:spcAft>
                <a:spcPts val="0"/>
              </a:spcAft>
              <a:buClr>
                <a:srgbClr val="666666"/>
              </a:buClr>
              <a:buSzPts val="1600"/>
              <a:buNone/>
              <a:defRPr sz="1600">
                <a:solidFill>
                  <a:srgbClr val="666666"/>
                </a:solidFill>
              </a:defRPr>
            </a:lvl6pPr>
            <a:lvl7pPr lvl="6" rtl="0" algn="ctr">
              <a:spcBef>
                <a:spcPts val="0"/>
              </a:spcBef>
              <a:spcAft>
                <a:spcPts val="0"/>
              </a:spcAft>
              <a:buClr>
                <a:srgbClr val="666666"/>
              </a:buClr>
              <a:buSzPts val="1600"/>
              <a:buNone/>
              <a:defRPr sz="1600">
                <a:solidFill>
                  <a:srgbClr val="666666"/>
                </a:solidFill>
              </a:defRPr>
            </a:lvl7pPr>
            <a:lvl8pPr lvl="7" rtl="0" algn="ctr">
              <a:spcBef>
                <a:spcPts val="0"/>
              </a:spcBef>
              <a:spcAft>
                <a:spcPts val="0"/>
              </a:spcAft>
              <a:buClr>
                <a:srgbClr val="666666"/>
              </a:buClr>
              <a:buSzPts val="1600"/>
              <a:buNone/>
              <a:defRPr sz="1600">
                <a:solidFill>
                  <a:srgbClr val="666666"/>
                </a:solidFill>
              </a:defRPr>
            </a:lvl8pPr>
            <a:lvl9pPr lvl="8" rtl="0" algn="ctr">
              <a:spcBef>
                <a:spcPts val="0"/>
              </a:spcBef>
              <a:spcAft>
                <a:spcPts val="0"/>
              </a:spcAft>
              <a:buClr>
                <a:srgbClr val="666666"/>
              </a:buClr>
              <a:buSzPts val="1600"/>
              <a:buNone/>
              <a:defRPr sz="1600">
                <a:solidFill>
                  <a:srgbClr val="666666"/>
                </a:solidFill>
              </a:defRPr>
            </a:lvl9pPr>
          </a:lstStyle>
          <a:p/>
        </p:txBody>
      </p:sp>
      <p:sp>
        <p:nvSpPr>
          <p:cNvPr id="23" name="Google Shape;23;p4"/>
          <p:cNvSpPr txBox="1"/>
          <p:nvPr>
            <p:ph idx="3" type="subTitle"/>
          </p:nvPr>
        </p:nvSpPr>
        <p:spPr>
          <a:xfrm>
            <a:off x="4852428" y="24517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1600"/>
              </a:spcBef>
              <a:spcAft>
                <a:spcPts val="0"/>
              </a:spcAft>
              <a:buSzPts val="1800"/>
              <a:buNone/>
              <a:defRPr/>
            </a:lvl2pPr>
            <a:lvl3pPr lvl="2" rtl="0" algn="ctr">
              <a:lnSpc>
                <a:spcPct val="100000"/>
              </a:lnSpc>
              <a:spcBef>
                <a:spcPts val="1600"/>
              </a:spcBef>
              <a:spcAft>
                <a:spcPts val="0"/>
              </a:spcAft>
              <a:buSzPts val="1400"/>
              <a:buNone/>
              <a:defRPr sz="1400"/>
            </a:lvl3pPr>
            <a:lvl4pPr lvl="3" rtl="0" algn="ctr">
              <a:lnSpc>
                <a:spcPct val="100000"/>
              </a:lnSpc>
              <a:spcBef>
                <a:spcPts val="1600"/>
              </a:spcBef>
              <a:spcAft>
                <a:spcPts val="0"/>
              </a:spcAft>
              <a:buSzPts val="1400"/>
              <a:buNone/>
              <a:defRPr sz="1400"/>
            </a:lvl4pPr>
            <a:lvl5pPr lvl="4" rtl="0" algn="ctr">
              <a:lnSpc>
                <a:spcPct val="100000"/>
              </a:lnSpc>
              <a:spcBef>
                <a:spcPts val="1600"/>
              </a:spcBef>
              <a:spcAft>
                <a:spcPts val="0"/>
              </a:spcAft>
              <a:buSzPts val="1400"/>
              <a:buNone/>
              <a:defRPr sz="1400"/>
            </a:lvl5pPr>
            <a:lvl6pPr lvl="5" rtl="0" algn="ctr">
              <a:lnSpc>
                <a:spcPct val="100000"/>
              </a:lnSpc>
              <a:spcBef>
                <a:spcPts val="1600"/>
              </a:spcBef>
              <a:spcAft>
                <a:spcPts val="0"/>
              </a:spcAft>
              <a:buSzPts val="1400"/>
              <a:buNone/>
              <a:defRPr sz="1400"/>
            </a:lvl6pPr>
            <a:lvl7pPr lvl="6" rtl="0" algn="ctr">
              <a:lnSpc>
                <a:spcPct val="100000"/>
              </a:lnSpc>
              <a:spcBef>
                <a:spcPts val="1600"/>
              </a:spcBef>
              <a:spcAft>
                <a:spcPts val="0"/>
              </a:spcAft>
              <a:buSzPts val="1400"/>
              <a:buNone/>
              <a:defRPr sz="1400"/>
            </a:lvl7pPr>
            <a:lvl8pPr lvl="7" rtl="0" algn="ctr">
              <a:lnSpc>
                <a:spcPct val="100000"/>
              </a:lnSpc>
              <a:spcBef>
                <a:spcPts val="1600"/>
              </a:spcBef>
              <a:spcAft>
                <a:spcPts val="0"/>
              </a:spcAft>
              <a:buSzPts val="1400"/>
              <a:buNone/>
              <a:defRPr sz="1400"/>
            </a:lvl8pPr>
            <a:lvl9pPr lvl="8" rtl="0" algn="ctr">
              <a:lnSpc>
                <a:spcPct val="100000"/>
              </a:lnSpc>
              <a:spcBef>
                <a:spcPts val="1600"/>
              </a:spcBef>
              <a:spcAft>
                <a:spcPts val="0"/>
              </a:spcAft>
              <a:buSzPts val="1400"/>
              <a:buNone/>
              <a:defRPr sz="1400"/>
            </a:lvl9pPr>
          </a:lstStyle>
          <a:p/>
        </p:txBody>
      </p:sp>
      <p:sp>
        <p:nvSpPr>
          <p:cNvPr id="24" name="Google Shape;24;p4"/>
          <p:cNvSpPr txBox="1"/>
          <p:nvPr>
            <p:ph idx="4" type="title"/>
          </p:nvPr>
        </p:nvSpPr>
        <p:spPr>
          <a:xfrm>
            <a:off x="-11850" y="927075"/>
            <a:ext cx="9144000" cy="48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spcBef>
                <a:spcPts val="0"/>
              </a:spcBef>
              <a:spcAft>
                <a:spcPts val="0"/>
              </a:spcAft>
              <a:buSzPts val="2800"/>
              <a:buFont typeface="Roboto"/>
              <a:buNone/>
              <a:defRPr>
                <a:latin typeface="Roboto"/>
                <a:ea typeface="Roboto"/>
                <a:cs typeface="Roboto"/>
                <a:sym typeface="Roboto"/>
              </a:defRPr>
            </a:lvl2pPr>
            <a:lvl3pPr lvl="2" rtl="0">
              <a:spcBef>
                <a:spcPts val="0"/>
              </a:spcBef>
              <a:spcAft>
                <a:spcPts val="0"/>
              </a:spcAft>
              <a:buSzPts val="2800"/>
              <a:buFont typeface="Roboto"/>
              <a:buNone/>
              <a:defRPr>
                <a:latin typeface="Roboto"/>
                <a:ea typeface="Roboto"/>
                <a:cs typeface="Roboto"/>
                <a:sym typeface="Roboto"/>
              </a:defRPr>
            </a:lvl3pPr>
            <a:lvl4pPr lvl="3" rtl="0">
              <a:spcBef>
                <a:spcPts val="0"/>
              </a:spcBef>
              <a:spcAft>
                <a:spcPts val="0"/>
              </a:spcAft>
              <a:buSzPts val="2800"/>
              <a:buFont typeface="Roboto"/>
              <a:buNone/>
              <a:defRPr>
                <a:latin typeface="Roboto"/>
                <a:ea typeface="Roboto"/>
                <a:cs typeface="Roboto"/>
                <a:sym typeface="Roboto"/>
              </a:defRPr>
            </a:lvl4pPr>
            <a:lvl5pPr lvl="4" rtl="0">
              <a:spcBef>
                <a:spcPts val="0"/>
              </a:spcBef>
              <a:spcAft>
                <a:spcPts val="0"/>
              </a:spcAft>
              <a:buSzPts val="2800"/>
              <a:buFont typeface="Roboto"/>
              <a:buNone/>
              <a:defRPr>
                <a:latin typeface="Roboto"/>
                <a:ea typeface="Roboto"/>
                <a:cs typeface="Roboto"/>
                <a:sym typeface="Roboto"/>
              </a:defRPr>
            </a:lvl5pPr>
            <a:lvl6pPr lvl="5" rtl="0">
              <a:spcBef>
                <a:spcPts val="0"/>
              </a:spcBef>
              <a:spcAft>
                <a:spcPts val="0"/>
              </a:spcAft>
              <a:buSzPts val="2800"/>
              <a:buFont typeface="Roboto"/>
              <a:buNone/>
              <a:defRPr>
                <a:latin typeface="Roboto"/>
                <a:ea typeface="Roboto"/>
                <a:cs typeface="Roboto"/>
                <a:sym typeface="Roboto"/>
              </a:defRPr>
            </a:lvl6pPr>
            <a:lvl7pPr lvl="6" rtl="0">
              <a:spcBef>
                <a:spcPts val="0"/>
              </a:spcBef>
              <a:spcAft>
                <a:spcPts val="0"/>
              </a:spcAft>
              <a:buSzPts val="2800"/>
              <a:buFont typeface="Roboto"/>
              <a:buNone/>
              <a:defRPr>
                <a:latin typeface="Roboto"/>
                <a:ea typeface="Roboto"/>
                <a:cs typeface="Roboto"/>
                <a:sym typeface="Roboto"/>
              </a:defRPr>
            </a:lvl7pPr>
            <a:lvl8pPr lvl="7" rtl="0">
              <a:spcBef>
                <a:spcPts val="0"/>
              </a:spcBef>
              <a:spcAft>
                <a:spcPts val="0"/>
              </a:spcAft>
              <a:buSzPts val="2800"/>
              <a:buFont typeface="Roboto"/>
              <a:buNone/>
              <a:defRPr>
                <a:latin typeface="Roboto"/>
                <a:ea typeface="Roboto"/>
                <a:cs typeface="Roboto"/>
                <a:sym typeface="Roboto"/>
              </a:defRPr>
            </a:lvl8pPr>
            <a:lvl9pPr lvl="8" rtl="0">
              <a:spcBef>
                <a:spcPts val="0"/>
              </a:spcBef>
              <a:spcAft>
                <a:spcPts val="0"/>
              </a:spcAft>
              <a:buSzPts val="2800"/>
              <a:buFont typeface="Roboto"/>
              <a:buNone/>
              <a:defRPr>
                <a:latin typeface="Roboto"/>
                <a:ea typeface="Roboto"/>
                <a:cs typeface="Roboto"/>
                <a:sym typeface="Roboto"/>
              </a:defRPr>
            </a:lvl9pPr>
          </a:lstStyle>
          <a:p/>
        </p:txBody>
      </p:sp>
      <p:sp>
        <p:nvSpPr>
          <p:cNvPr id="25" name="Google Shape;25;p4"/>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5"/>
          <p:cNvSpPr txBox="1"/>
          <p:nvPr>
            <p:ph idx="1" type="body"/>
          </p:nvPr>
        </p:nvSpPr>
        <p:spPr>
          <a:xfrm>
            <a:off x="311700" y="1152475"/>
            <a:ext cx="3999900" cy="282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2" type="body"/>
          </p:nvPr>
        </p:nvSpPr>
        <p:spPr>
          <a:xfrm>
            <a:off x="4832400" y="1152475"/>
            <a:ext cx="3999900" cy="282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5"/>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TITLE_AND_BODY_1">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6"/>
          <p:cNvSpPr/>
          <p:nvPr/>
        </p:nvSpPr>
        <p:spPr>
          <a:xfrm>
            <a:off x="4572000" y="-125"/>
            <a:ext cx="4572000" cy="41979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4" name="Google Shape;34;p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1600"/>
              </a:spcBef>
              <a:spcAft>
                <a:spcPts val="0"/>
              </a:spcAft>
              <a:buSzPts val="2100"/>
              <a:buNone/>
              <a:defRPr sz="2100"/>
            </a:lvl2pPr>
            <a:lvl3pPr lvl="2" rtl="0" algn="ctr">
              <a:lnSpc>
                <a:spcPct val="100000"/>
              </a:lnSpc>
              <a:spcBef>
                <a:spcPts val="1600"/>
              </a:spcBef>
              <a:spcAft>
                <a:spcPts val="0"/>
              </a:spcAft>
              <a:buSzPts val="2100"/>
              <a:buNone/>
              <a:defRPr sz="2100"/>
            </a:lvl3pPr>
            <a:lvl4pPr lvl="3" rtl="0" algn="ctr">
              <a:lnSpc>
                <a:spcPct val="100000"/>
              </a:lnSpc>
              <a:spcBef>
                <a:spcPts val="1600"/>
              </a:spcBef>
              <a:spcAft>
                <a:spcPts val="0"/>
              </a:spcAft>
              <a:buSzPts val="2100"/>
              <a:buNone/>
              <a:defRPr sz="2100"/>
            </a:lvl4pPr>
            <a:lvl5pPr lvl="4" rtl="0" algn="ctr">
              <a:lnSpc>
                <a:spcPct val="100000"/>
              </a:lnSpc>
              <a:spcBef>
                <a:spcPts val="1600"/>
              </a:spcBef>
              <a:spcAft>
                <a:spcPts val="0"/>
              </a:spcAft>
              <a:buSzPts val="2100"/>
              <a:buNone/>
              <a:defRPr sz="2100"/>
            </a:lvl5pPr>
            <a:lvl6pPr lvl="5" rtl="0" algn="ctr">
              <a:lnSpc>
                <a:spcPct val="100000"/>
              </a:lnSpc>
              <a:spcBef>
                <a:spcPts val="1600"/>
              </a:spcBef>
              <a:spcAft>
                <a:spcPts val="0"/>
              </a:spcAft>
              <a:buSzPts val="2100"/>
              <a:buNone/>
              <a:defRPr sz="2100"/>
            </a:lvl6pPr>
            <a:lvl7pPr lvl="6" rtl="0" algn="ctr">
              <a:lnSpc>
                <a:spcPct val="100000"/>
              </a:lnSpc>
              <a:spcBef>
                <a:spcPts val="1600"/>
              </a:spcBef>
              <a:spcAft>
                <a:spcPts val="0"/>
              </a:spcAft>
              <a:buSzPts val="2100"/>
              <a:buNone/>
              <a:defRPr sz="2100"/>
            </a:lvl7pPr>
            <a:lvl8pPr lvl="7" rtl="0" algn="ctr">
              <a:lnSpc>
                <a:spcPct val="100000"/>
              </a:lnSpc>
              <a:spcBef>
                <a:spcPts val="1600"/>
              </a:spcBef>
              <a:spcAft>
                <a:spcPts val="0"/>
              </a:spcAft>
              <a:buSzPts val="2100"/>
              <a:buNone/>
              <a:defRPr sz="2100"/>
            </a:lvl8pPr>
            <a:lvl9pPr lvl="8" rtl="0" algn="ctr">
              <a:lnSpc>
                <a:spcPct val="100000"/>
              </a:lnSpc>
              <a:spcBef>
                <a:spcPts val="1600"/>
              </a:spcBef>
              <a:spcAft>
                <a:spcPts val="0"/>
              </a:spcAft>
              <a:buSzPts val="2100"/>
              <a:buNone/>
              <a:defRPr sz="2100"/>
            </a:lvl9pPr>
          </a:lstStyle>
          <a:p/>
        </p:txBody>
      </p:sp>
      <p:sp>
        <p:nvSpPr>
          <p:cNvPr id="35" name="Google Shape;35;p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81000" lvl="0" marL="457200" rtl="0">
              <a:spcBef>
                <a:spcPts val="0"/>
              </a:spcBef>
              <a:spcAft>
                <a:spcPts val="0"/>
              </a:spcAft>
              <a:buSzPts val="2400"/>
              <a:buChar char="●"/>
              <a:defRPr/>
            </a:lvl1pPr>
            <a:lvl2pPr indent="-342900" lvl="1" marL="914400" rtl="0">
              <a:spcBef>
                <a:spcPts val="1600"/>
              </a:spcBef>
              <a:spcAft>
                <a:spcPts val="0"/>
              </a:spcAft>
              <a:buSzPts val="1800"/>
              <a:buChar char="○"/>
              <a:defRPr/>
            </a:lvl2pPr>
            <a:lvl3pPr indent="-342900" lvl="2" marL="1371600" rtl="0">
              <a:spcBef>
                <a:spcPts val="1600"/>
              </a:spcBef>
              <a:spcAft>
                <a:spcPts val="0"/>
              </a:spcAft>
              <a:buSzPts val="1800"/>
              <a:buChar char="■"/>
              <a:defRPr/>
            </a:lvl3pPr>
            <a:lvl4pPr indent="-342900" lvl="3" marL="1828800" rtl="0">
              <a:spcBef>
                <a:spcPts val="1600"/>
              </a:spcBef>
              <a:spcAft>
                <a:spcPts val="0"/>
              </a:spcAft>
              <a:buSzPts val="1800"/>
              <a:buChar char="●"/>
              <a:defRPr/>
            </a:lvl4pPr>
            <a:lvl5pPr indent="-342900" lvl="4" marL="2286000" rtl="0">
              <a:spcBef>
                <a:spcPts val="1600"/>
              </a:spcBef>
              <a:spcAft>
                <a:spcPts val="0"/>
              </a:spcAft>
              <a:buSzPts val="1800"/>
              <a:buChar char="○"/>
              <a:defRPr/>
            </a:lvl5pPr>
            <a:lvl6pPr indent="-342900" lvl="5" marL="2743200" rtl="0">
              <a:spcBef>
                <a:spcPts val="1600"/>
              </a:spcBef>
              <a:spcAft>
                <a:spcPts val="0"/>
              </a:spcAft>
              <a:buSzPts val="18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6" name="Google Shape;36;p6"/>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Presentation Slide">
  <p:cSld name="TITLE_AND_BODY_1_3">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7"/>
          <p:cNvSpPr txBox="1"/>
          <p:nvPr/>
        </p:nvSpPr>
        <p:spPr>
          <a:xfrm>
            <a:off x="311700" y="445025"/>
            <a:ext cx="5120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167A91"/>
                </a:solidFill>
                <a:latin typeface="Roboto"/>
                <a:ea typeface="Roboto"/>
                <a:cs typeface="Roboto"/>
                <a:sym typeface="Roboto"/>
              </a:rPr>
              <a:t>Thank you!</a:t>
            </a:r>
            <a:endParaRPr b="1" sz="3600">
              <a:solidFill>
                <a:srgbClr val="167A91"/>
              </a:solidFill>
              <a:latin typeface="Roboto"/>
              <a:ea typeface="Roboto"/>
              <a:cs typeface="Roboto"/>
              <a:sym typeface="Roboto"/>
            </a:endParaRPr>
          </a:p>
          <a:p>
            <a:pPr indent="0" lvl="0" marL="0" rtl="0" algn="l">
              <a:spcBef>
                <a:spcPts val="0"/>
              </a:spcBef>
              <a:spcAft>
                <a:spcPts val="0"/>
              </a:spcAft>
              <a:buNone/>
            </a:pPr>
            <a:r>
              <a:t/>
            </a:r>
            <a:endParaRPr b="1" sz="2500">
              <a:solidFill>
                <a:srgbClr val="001733"/>
              </a:solidFill>
              <a:latin typeface="Roboto"/>
              <a:ea typeface="Roboto"/>
              <a:cs typeface="Roboto"/>
              <a:sym typeface="Roboto"/>
            </a:endParaRPr>
          </a:p>
          <a:p>
            <a:pPr indent="0" lvl="0" marL="0" rtl="0" algn="l">
              <a:spcBef>
                <a:spcPts val="0"/>
              </a:spcBef>
              <a:spcAft>
                <a:spcPts val="0"/>
              </a:spcAft>
              <a:buNone/>
            </a:pPr>
            <a:r>
              <a:rPr b="1" lang="en" sz="3400">
                <a:solidFill>
                  <a:srgbClr val="001733"/>
                </a:solidFill>
                <a:latin typeface="Roboto"/>
                <a:ea typeface="Roboto"/>
                <a:cs typeface="Roboto"/>
                <a:sym typeface="Roboto"/>
              </a:rPr>
              <a:t>Visit </a:t>
            </a:r>
            <a:r>
              <a:rPr b="1" lang="en" sz="3400">
                <a:solidFill>
                  <a:srgbClr val="167A91"/>
                </a:solidFill>
                <a:latin typeface="Roboto"/>
                <a:ea typeface="Roboto"/>
                <a:cs typeface="Roboto"/>
                <a:sym typeface="Roboto"/>
              </a:rPr>
              <a:t>KeepIndianaLearning.org</a:t>
            </a:r>
            <a:endParaRPr b="1" sz="3400">
              <a:solidFill>
                <a:srgbClr val="167A91"/>
              </a:solidFill>
              <a:latin typeface="Roboto"/>
              <a:ea typeface="Roboto"/>
              <a:cs typeface="Roboto"/>
              <a:sym typeface="Roboto"/>
            </a:endParaRPr>
          </a:p>
          <a:p>
            <a:pPr indent="0" lvl="0" marL="0" rtl="0" algn="l">
              <a:spcBef>
                <a:spcPts val="0"/>
              </a:spcBef>
              <a:spcAft>
                <a:spcPts val="0"/>
              </a:spcAft>
              <a:buNone/>
            </a:pPr>
            <a:r>
              <a:rPr b="1" lang="en" sz="3400">
                <a:solidFill>
                  <a:srgbClr val="001733"/>
                </a:solidFill>
                <a:latin typeface="Roboto"/>
                <a:ea typeface="Roboto"/>
                <a:cs typeface="Roboto"/>
                <a:sym typeface="Roboto"/>
              </a:rPr>
              <a:t>for more professional learning </a:t>
            </a:r>
            <a:r>
              <a:rPr b="1" lang="en" sz="3400">
                <a:solidFill>
                  <a:srgbClr val="001733"/>
                </a:solidFill>
                <a:latin typeface="Roboto"/>
                <a:ea typeface="Roboto"/>
                <a:cs typeface="Roboto"/>
                <a:sym typeface="Roboto"/>
              </a:rPr>
              <a:t>opportunities.</a:t>
            </a:r>
            <a:endParaRPr b="1" sz="3400">
              <a:solidFill>
                <a:srgbClr val="001733"/>
              </a:solidFill>
              <a:latin typeface="Roboto"/>
              <a:ea typeface="Roboto"/>
              <a:cs typeface="Roboto"/>
              <a:sym typeface="Roboto"/>
            </a:endParaRPr>
          </a:p>
        </p:txBody>
      </p:sp>
      <p:sp>
        <p:nvSpPr>
          <p:cNvPr id="39" name="Google Shape;39;p7"/>
          <p:cNvSpPr txBox="1"/>
          <p:nvPr/>
        </p:nvSpPr>
        <p:spPr>
          <a:xfrm>
            <a:off x="5744113" y="3221825"/>
            <a:ext cx="2652000" cy="4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nvSpPr>
        <p:spPr>
          <a:xfrm>
            <a:off x="5035675" y="3221825"/>
            <a:ext cx="3990000" cy="3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p>
        </p:txBody>
      </p:sp>
      <p:sp>
        <p:nvSpPr>
          <p:cNvPr id="41" name="Google Shape;41;p7"/>
          <p:cNvSpPr/>
          <p:nvPr/>
        </p:nvSpPr>
        <p:spPr>
          <a:xfrm>
            <a:off x="6573525" y="680400"/>
            <a:ext cx="1557300" cy="14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Place p</a:t>
            </a:r>
            <a:r>
              <a:rPr lang="en"/>
              <a:t>resenter</a:t>
            </a:r>
            <a:r>
              <a:rPr lang="en"/>
              <a:t> headshot over this text. </a:t>
            </a:r>
            <a:endParaRPr/>
          </a:p>
          <a:p>
            <a:pPr indent="0" lvl="0" marL="0" rtl="0" algn="ctr">
              <a:spcBef>
                <a:spcPts val="0"/>
              </a:spcBef>
              <a:spcAft>
                <a:spcPts val="0"/>
              </a:spcAft>
              <a:buNone/>
            </a:pPr>
            <a:r>
              <a:rPr lang="en"/>
              <a:t>Add presenter contact information in the text box below.</a:t>
            </a:r>
            <a:endParaRPr/>
          </a:p>
        </p:txBody>
      </p:sp>
      <p:sp>
        <p:nvSpPr>
          <p:cNvPr id="42" name="Google Shape;42;p7"/>
          <p:cNvSpPr txBox="1"/>
          <p:nvPr>
            <p:ph idx="1" type="body"/>
          </p:nvPr>
        </p:nvSpPr>
        <p:spPr>
          <a:xfrm>
            <a:off x="6227550" y="2825475"/>
            <a:ext cx="2352600" cy="5727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b="1" sz="1600"/>
            </a:lvl1pPr>
            <a:lvl2pPr indent="-317500" lvl="1" marL="914400" algn="ctr">
              <a:spcBef>
                <a:spcPts val="1600"/>
              </a:spcBef>
              <a:spcAft>
                <a:spcPts val="0"/>
              </a:spcAft>
              <a:buSzPts val="1400"/>
              <a:buChar char="○"/>
              <a:defRPr b="1" sz="1400"/>
            </a:lvl2pPr>
            <a:lvl3pPr indent="-317500" lvl="2" marL="1371600" algn="ctr">
              <a:spcBef>
                <a:spcPts val="1600"/>
              </a:spcBef>
              <a:spcAft>
                <a:spcPts val="0"/>
              </a:spcAft>
              <a:buSzPts val="1400"/>
              <a:buChar char="■"/>
              <a:defRPr b="1" sz="1400"/>
            </a:lvl3pPr>
            <a:lvl4pPr indent="-317500" lvl="3" marL="1828800" algn="ctr">
              <a:spcBef>
                <a:spcPts val="1600"/>
              </a:spcBef>
              <a:spcAft>
                <a:spcPts val="0"/>
              </a:spcAft>
              <a:buSzPts val="1400"/>
              <a:buChar char="●"/>
              <a:defRPr b="1" sz="1400"/>
            </a:lvl4pPr>
            <a:lvl5pPr indent="-317500" lvl="4" marL="2286000" algn="ctr">
              <a:spcBef>
                <a:spcPts val="1600"/>
              </a:spcBef>
              <a:spcAft>
                <a:spcPts val="0"/>
              </a:spcAft>
              <a:buSzPts val="1400"/>
              <a:buChar char="○"/>
              <a:defRPr b="1" sz="1400"/>
            </a:lvl5pPr>
            <a:lvl6pPr indent="-317500" lvl="5" marL="2743200" algn="ctr">
              <a:spcBef>
                <a:spcPts val="1600"/>
              </a:spcBef>
              <a:spcAft>
                <a:spcPts val="0"/>
              </a:spcAft>
              <a:buSzPts val="1400"/>
              <a:buChar char="■"/>
              <a:defRPr b="1" sz="1400"/>
            </a:lvl6pPr>
            <a:lvl7pPr indent="-292100" lvl="6" marL="3200400" algn="ctr">
              <a:spcBef>
                <a:spcPts val="1600"/>
              </a:spcBef>
              <a:spcAft>
                <a:spcPts val="0"/>
              </a:spcAft>
              <a:buSzPts val="1000"/>
              <a:buChar char="●"/>
              <a:defRPr b="1" sz="1000"/>
            </a:lvl7pPr>
            <a:lvl8pPr indent="-292100" lvl="7" marL="3657600" algn="ctr">
              <a:spcBef>
                <a:spcPts val="1600"/>
              </a:spcBef>
              <a:spcAft>
                <a:spcPts val="0"/>
              </a:spcAft>
              <a:buSzPts val="1000"/>
              <a:buChar char="○"/>
              <a:defRPr b="1" sz="1000"/>
            </a:lvl8pPr>
            <a:lvl9pPr indent="-292100" lvl="8" marL="4114800" algn="ctr">
              <a:spcBef>
                <a:spcPts val="1600"/>
              </a:spcBef>
              <a:spcAft>
                <a:spcPts val="1600"/>
              </a:spcAft>
              <a:buSzPts val="1000"/>
              <a:buChar char="■"/>
              <a:defRPr b="1" sz="1000"/>
            </a:lvl9pPr>
          </a:lstStyle>
          <a:p/>
        </p:txBody>
      </p:sp>
      <p:sp>
        <p:nvSpPr>
          <p:cNvPr id="43" name="Google Shape;43;p7"/>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p:cSld name="TITLE_AND_BODY_1_2">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type="title"/>
          </p:nvPr>
        </p:nvSpPr>
        <p:spPr>
          <a:xfrm>
            <a:off x="4698275" y="189950"/>
            <a:ext cx="53112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3600"/>
              <a:buNone/>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p:txBody>
      </p:sp>
      <p:sp>
        <p:nvSpPr>
          <p:cNvPr id="46" name="Google Shape;46;p8"/>
          <p:cNvSpPr txBox="1"/>
          <p:nvPr>
            <p:ph idx="1" type="subTitle"/>
          </p:nvPr>
        </p:nvSpPr>
        <p:spPr>
          <a:xfrm>
            <a:off x="4696224" y="170944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47" name="Google Shape;47;p8"/>
          <p:cNvSpPr/>
          <p:nvPr/>
        </p:nvSpPr>
        <p:spPr>
          <a:xfrm>
            <a:off x="4572000" y="429350"/>
            <a:ext cx="4112100" cy="635700"/>
          </a:xfrm>
          <a:prstGeom prst="rect">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8" name="Google Shape;48;p8"/>
          <p:cNvSpPr txBox="1"/>
          <p:nvPr>
            <p:ph idx="2" type="title"/>
          </p:nvPr>
        </p:nvSpPr>
        <p:spPr>
          <a:xfrm>
            <a:off x="4696225" y="1198788"/>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49" name="Google Shape;49;p8"/>
          <p:cNvSpPr txBox="1"/>
          <p:nvPr>
            <p:ph idx="3" type="subTitle"/>
          </p:nvPr>
        </p:nvSpPr>
        <p:spPr>
          <a:xfrm>
            <a:off x="4696224" y="283667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50" name="Google Shape;50;p8"/>
          <p:cNvSpPr txBox="1"/>
          <p:nvPr>
            <p:ph idx="4" type="title"/>
          </p:nvPr>
        </p:nvSpPr>
        <p:spPr>
          <a:xfrm>
            <a:off x="4696225" y="2326013"/>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51" name="Google Shape;51;p8"/>
          <p:cNvSpPr/>
          <p:nvPr/>
        </p:nvSpPr>
        <p:spPr>
          <a:xfrm>
            <a:off x="0" y="0"/>
            <a:ext cx="2855700" cy="422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a:off x="3582225" y="1426175"/>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3582225" y="2553400"/>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ph hasCustomPrompt="1" idx="5" type="title"/>
          </p:nvPr>
        </p:nvSpPr>
        <p:spPr>
          <a:xfrm>
            <a:off x="3372225" y="1518275"/>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800"/>
              <a:buNone/>
              <a:defRPr b="1" sz="2800">
                <a:solidFill>
                  <a:srgbClr val="FFFFFF"/>
                </a:solidFill>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55" name="Google Shape;55;p8"/>
          <p:cNvSpPr txBox="1"/>
          <p:nvPr>
            <p:ph hasCustomPrompt="1" idx="6" type="title"/>
          </p:nvPr>
        </p:nvSpPr>
        <p:spPr>
          <a:xfrm>
            <a:off x="3372225" y="2645500"/>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800"/>
              <a:buNone/>
              <a:defRPr b="1" sz="2800">
                <a:solidFill>
                  <a:srgbClr val="FFFFFF"/>
                </a:solidFill>
              </a:defRPr>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56" name="Google Shape;56;p8"/>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y with Title and Text">
  <p:cSld name="TITLE_AND_BODY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9"/>
          <p:cNvSpPr/>
          <p:nvPr/>
        </p:nvSpPr>
        <p:spPr>
          <a:xfrm>
            <a:off x="0" y="493950"/>
            <a:ext cx="9144000" cy="308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txBox="1"/>
          <p:nvPr>
            <p:ph type="title"/>
          </p:nvPr>
        </p:nvSpPr>
        <p:spPr>
          <a:xfrm>
            <a:off x="4696275" y="1725450"/>
            <a:ext cx="30555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Clr>
                <a:srgbClr val="FFFFFF"/>
              </a:buClr>
              <a:buSzPts val="3600"/>
              <a:buNone/>
              <a:defRPr b="1">
                <a:solidFill>
                  <a:srgbClr val="FFFFFF"/>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0" name="Google Shape;60;p9"/>
          <p:cNvSpPr txBox="1"/>
          <p:nvPr>
            <p:ph idx="1" type="subTitle"/>
          </p:nvPr>
        </p:nvSpPr>
        <p:spPr>
          <a:xfrm>
            <a:off x="4696275" y="2839950"/>
            <a:ext cx="2770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chemeClr val="lt2"/>
                </a:solidFill>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p:txBody>
      </p:sp>
      <p:sp>
        <p:nvSpPr>
          <p:cNvPr id="61" name="Google Shape;61;p9"/>
          <p:cNvSpPr/>
          <p:nvPr/>
        </p:nvSpPr>
        <p:spPr>
          <a:xfrm>
            <a:off x="7128100" y="4374375"/>
            <a:ext cx="1936500" cy="63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1600"/>
              </a:spcBef>
              <a:spcAft>
                <a:spcPts val="0"/>
              </a:spcAft>
              <a:buSzPts val="2800"/>
              <a:buNone/>
              <a:defRPr sz="2800"/>
            </a:lvl2pPr>
            <a:lvl3pPr lvl="2" rtl="0" algn="ctr">
              <a:lnSpc>
                <a:spcPct val="100000"/>
              </a:lnSpc>
              <a:spcBef>
                <a:spcPts val="1600"/>
              </a:spcBef>
              <a:spcAft>
                <a:spcPts val="0"/>
              </a:spcAft>
              <a:buSzPts val="2800"/>
              <a:buNone/>
              <a:defRPr sz="2800"/>
            </a:lvl3pPr>
            <a:lvl4pPr lvl="3" rtl="0" algn="ctr">
              <a:lnSpc>
                <a:spcPct val="100000"/>
              </a:lnSpc>
              <a:spcBef>
                <a:spcPts val="1600"/>
              </a:spcBef>
              <a:spcAft>
                <a:spcPts val="0"/>
              </a:spcAft>
              <a:buSzPts val="2800"/>
              <a:buNone/>
              <a:defRPr sz="2800"/>
            </a:lvl4pPr>
            <a:lvl5pPr lvl="4" rtl="0" algn="ctr">
              <a:lnSpc>
                <a:spcPct val="100000"/>
              </a:lnSpc>
              <a:spcBef>
                <a:spcPts val="1600"/>
              </a:spcBef>
              <a:spcAft>
                <a:spcPts val="0"/>
              </a:spcAft>
              <a:buSzPts val="2800"/>
              <a:buNone/>
              <a:defRPr sz="2800"/>
            </a:lvl5pPr>
            <a:lvl6pPr lvl="5" rtl="0" algn="ctr">
              <a:lnSpc>
                <a:spcPct val="100000"/>
              </a:lnSpc>
              <a:spcBef>
                <a:spcPts val="1600"/>
              </a:spcBef>
              <a:spcAft>
                <a:spcPts val="0"/>
              </a:spcAft>
              <a:buSzPts val="2800"/>
              <a:buNone/>
              <a:defRPr sz="2800"/>
            </a:lvl6pPr>
            <a:lvl7pPr lvl="6" rtl="0" algn="ctr">
              <a:lnSpc>
                <a:spcPct val="100000"/>
              </a:lnSpc>
              <a:spcBef>
                <a:spcPts val="1600"/>
              </a:spcBef>
              <a:spcAft>
                <a:spcPts val="0"/>
              </a:spcAft>
              <a:buSzPts val="2800"/>
              <a:buNone/>
              <a:defRPr sz="2800"/>
            </a:lvl7pPr>
            <a:lvl8pPr lvl="7" rtl="0" algn="ctr">
              <a:lnSpc>
                <a:spcPct val="100000"/>
              </a:lnSpc>
              <a:spcBef>
                <a:spcPts val="1600"/>
              </a:spcBef>
              <a:spcAft>
                <a:spcPts val="0"/>
              </a:spcAft>
              <a:buSzPts val="2800"/>
              <a:buNone/>
              <a:defRPr sz="2800"/>
            </a:lvl8pPr>
            <a:lvl9pPr lvl="8" rtl="0" algn="ctr">
              <a:lnSpc>
                <a:spcPct val="100000"/>
              </a:lnSpc>
              <a:spcBef>
                <a:spcPts val="1600"/>
              </a:spcBef>
              <a:spcAft>
                <a:spcPts val="0"/>
              </a:spcAft>
              <a:buSzPts val="2800"/>
              <a:buNone/>
              <a:defRPr sz="2800"/>
            </a:lvl9pPr>
          </a:lstStyle>
          <a:p/>
        </p:txBody>
      </p:sp>
      <p:sp>
        <p:nvSpPr>
          <p:cNvPr id="65" name="Google Shape;6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Roboto"/>
              <a:buNone/>
              <a:defRPr b="1" i="0" sz="36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15000"/>
              </a:lnSpc>
              <a:spcBef>
                <a:spcPts val="0"/>
              </a:spcBef>
              <a:spcAft>
                <a:spcPts val="0"/>
              </a:spcAft>
              <a:buClr>
                <a:schemeClr val="dk2"/>
              </a:buClr>
              <a:buSzPts val="2400"/>
              <a:buFont typeface="Roboto"/>
              <a:buChar char="●"/>
              <a:defRPr b="0" i="0" sz="2400" u="none" cap="none" strike="noStrike">
                <a:solidFill>
                  <a:schemeClr val="dk2"/>
                </a:solidFill>
                <a:latin typeface="Roboto"/>
                <a:ea typeface="Roboto"/>
                <a:cs typeface="Roboto"/>
                <a:sym typeface="Roboto"/>
              </a:defRPr>
            </a:lvl1pPr>
            <a:lvl2pPr indent="-342900" lvl="1" marL="9144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2pPr>
            <a:lvl3pPr indent="-342900" lvl="2" marL="13716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3pPr>
            <a:lvl4pPr indent="-342900" lvl="3" marL="18288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4pPr>
            <a:lvl5pPr indent="-342900" lvl="4" marL="22860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5pPr>
            <a:lvl6pPr indent="-342900" lvl="5" marL="27432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wired.com/story/our-minds-have-been-hijacked-by-our-phones-tristan-harris-wants-to-rescue-the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mailto:kat@schlechty.org" TargetMode="External"/><Relationship Id="rId4" Type="http://schemas.openxmlformats.org/officeDocument/2006/relationships/hyperlink" Target="mailto:kholland@breakfree-ed.org" TargetMode="External"/><Relationship Id="rId5" Type="http://schemas.openxmlformats.org/officeDocument/2006/relationships/image" Target="../media/image20.png"/><Relationship Id="rId6"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142175" y="27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RUPs: Students Take Ownership  </a:t>
            </a:r>
            <a:endParaRPr/>
          </a:p>
        </p:txBody>
      </p:sp>
      <p:graphicFrame>
        <p:nvGraphicFramePr>
          <p:cNvPr id="156" name="Google Shape;156;p20"/>
          <p:cNvGraphicFramePr/>
          <p:nvPr/>
        </p:nvGraphicFramePr>
        <p:xfrm>
          <a:off x="67225" y="756800"/>
          <a:ext cx="3000000" cy="3000000"/>
        </p:xfrm>
        <a:graphic>
          <a:graphicData uri="http://schemas.openxmlformats.org/drawingml/2006/table">
            <a:tbl>
              <a:tblPr>
                <a:noFill/>
                <a:tableStyleId>{CEF0749B-68AE-41AB-92FF-2B690D1A1C52}</a:tableStyleId>
              </a:tblPr>
              <a:tblGrid>
                <a:gridCol w="3889425"/>
                <a:gridCol w="5012600"/>
              </a:tblGrid>
              <a:tr h="971875">
                <a:tc>
                  <a:txBody>
                    <a:bodyPr/>
                    <a:lstStyle/>
                    <a:p>
                      <a:pPr indent="0" lvl="0" marL="0" rtl="0" algn="ctr">
                        <a:spcBef>
                          <a:spcPts val="0"/>
                        </a:spcBef>
                        <a:spcAft>
                          <a:spcPts val="0"/>
                        </a:spcAft>
                        <a:buNone/>
                      </a:pPr>
                      <a:r>
                        <a:rPr b="1" lang="en" sz="2000">
                          <a:solidFill>
                            <a:schemeClr val="accent3"/>
                          </a:solidFill>
                          <a:latin typeface="Raleway"/>
                          <a:ea typeface="Raleway"/>
                          <a:cs typeface="Raleway"/>
                          <a:sym typeface="Raleway"/>
                        </a:rPr>
                        <a:t>Level 1</a:t>
                      </a:r>
                      <a:endParaRPr b="1" sz="2000">
                        <a:solidFill>
                          <a:schemeClr val="accent3"/>
                        </a:solidFill>
                        <a:latin typeface="Raleway"/>
                        <a:ea typeface="Raleway"/>
                        <a:cs typeface="Raleway"/>
                        <a:sym typeface="Raleway"/>
                      </a:endParaRPr>
                    </a:p>
                    <a:p>
                      <a:pPr indent="0" lvl="0" marL="0" rtl="0" algn="ctr">
                        <a:spcBef>
                          <a:spcPts val="0"/>
                        </a:spcBef>
                        <a:spcAft>
                          <a:spcPts val="0"/>
                        </a:spcAft>
                        <a:buClr>
                          <a:schemeClr val="accent6"/>
                        </a:buClr>
                        <a:buSzPts val="1100"/>
                        <a:buFont typeface="Arial"/>
                        <a:buNone/>
                      </a:pPr>
                      <a:r>
                        <a:rPr b="1" lang="en" sz="2000">
                          <a:solidFill>
                            <a:schemeClr val="accent3"/>
                          </a:solidFill>
                          <a:latin typeface="Raleway"/>
                          <a:ea typeface="Raleway"/>
                          <a:cs typeface="Raleway"/>
                          <a:sym typeface="Raleway"/>
                        </a:rPr>
                        <a:t>Lunch detention &amp; letter writing</a:t>
                      </a:r>
                      <a:endParaRPr b="1" sz="2000">
                        <a:solidFill>
                          <a:schemeClr val="accent3"/>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rgbClr val="167A91"/>
                          </a:solidFill>
                          <a:latin typeface="Raleway"/>
                          <a:ea typeface="Raleway"/>
                          <a:cs typeface="Raleway"/>
                          <a:sym typeface="Raleway"/>
                        </a:rPr>
                        <a:t>Unintentional minor offenses</a:t>
                      </a:r>
                      <a:r>
                        <a:rPr lang="en" sz="2000">
                          <a:solidFill>
                            <a:srgbClr val="167A91"/>
                          </a:solidFill>
                          <a:latin typeface="Raleway"/>
                          <a:ea typeface="Raleway"/>
                          <a:cs typeface="Raleway"/>
                          <a:sym typeface="Raleway"/>
                        </a:rPr>
                        <a:t> - only hurts the student (device use without teacher approval, etc.)</a:t>
                      </a:r>
                      <a:endParaRPr sz="2000">
                        <a:solidFill>
                          <a:srgbClr val="167A91"/>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r>
              <a:tr h="971875">
                <a:tc>
                  <a:txBody>
                    <a:bodyPr/>
                    <a:lstStyle/>
                    <a:p>
                      <a:pPr indent="0" lvl="0" marL="0" rtl="0" algn="ctr">
                        <a:spcBef>
                          <a:spcPts val="0"/>
                        </a:spcBef>
                        <a:spcAft>
                          <a:spcPts val="0"/>
                        </a:spcAft>
                        <a:buNone/>
                      </a:pPr>
                      <a:r>
                        <a:rPr b="1" lang="en" sz="2000">
                          <a:solidFill>
                            <a:schemeClr val="accent3"/>
                          </a:solidFill>
                          <a:latin typeface="Raleway"/>
                          <a:ea typeface="Raleway"/>
                          <a:cs typeface="Raleway"/>
                          <a:sym typeface="Raleway"/>
                        </a:rPr>
                        <a:t>Level 2</a:t>
                      </a:r>
                      <a:endParaRPr b="1" sz="2000">
                        <a:solidFill>
                          <a:schemeClr val="accent3"/>
                        </a:solidFill>
                        <a:latin typeface="Raleway"/>
                        <a:ea typeface="Raleway"/>
                        <a:cs typeface="Raleway"/>
                        <a:sym typeface="Raleway"/>
                      </a:endParaRPr>
                    </a:p>
                    <a:p>
                      <a:pPr indent="0" lvl="0" marL="0" rtl="0" algn="ctr">
                        <a:spcBef>
                          <a:spcPts val="0"/>
                        </a:spcBef>
                        <a:spcAft>
                          <a:spcPts val="0"/>
                        </a:spcAft>
                        <a:buNone/>
                      </a:pPr>
                      <a:r>
                        <a:rPr b="1" lang="en" sz="2000">
                          <a:solidFill>
                            <a:schemeClr val="accent3"/>
                          </a:solidFill>
                          <a:latin typeface="Raleway"/>
                          <a:ea typeface="Raleway"/>
                          <a:cs typeface="Raleway"/>
                          <a:sym typeface="Raleway"/>
                        </a:rPr>
                        <a:t>After-school detention &amp; letter writing</a:t>
                      </a:r>
                      <a:endParaRPr b="1" sz="2000">
                        <a:solidFill>
                          <a:schemeClr val="accent3"/>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rgbClr val="167A91"/>
                          </a:solidFill>
                          <a:latin typeface="Raleway"/>
                          <a:ea typeface="Raleway"/>
                          <a:cs typeface="Raleway"/>
                          <a:sym typeface="Raleway"/>
                        </a:rPr>
                        <a:t>I</a:t>
                      </a:r>
                      <a:r>
                        <a:rPr b="1" lang="en" sz="2000">
                          <a:solidFill>
                            <a:srgbClr val="167A91"/>
                          </a:solidFill>
                          <a:latin typeface="Raleway"/>
                          <a:ea typeface="Raleway"/>
                          <a:cs typeface="Raleway"/>
                          <a:sym typeface="Raleway"/>
                        </a:rPr>
                        <a:t>ntentional minor offenses</a:t>
                      </a:r>
                      <a:r>
                        <a:rPr lang="en" sz="2000">
                          <a:solidFill>
                            <a:srgbClr val="167A91"/>
                          </a:solidFill>
                          <a:latin typeface="Raleway"/>
                          <a:ea typeface="Raleway"/>
                          <a:cs typeface="Raleway"/>
                          <a:sym typeface="Raleway"/>
                        </a:rPr>
                        <a:t> - hurts the student and/or others (logged into another student’s account, etc.)</a:t>
                      </a:r>
                      <a:endParaRPr sz="2000">
                        <a:solidFill>
                          <a:srgbClr val="167A91"/>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r>
              <a:tr h="971875">
                <a:tc>
                  <a:txBody>
                    <a:bodyPr/>
                    <a:lstStyle/>
                    <a:p>
                      <a:pPr indent="0" lvl="0" marL="0" rtl="0" algn="ctr">
                        <a:spcBef>
                          <a:spcPts val="0"/>
                        </a:spcBef>
                        <a:spcAft>
                          <a:spcPts val="0"/>
                        </a:spcAft>
                        <a:buNone/>
                      </a:pPr>
                      <a:r>
                        <a:rPr b="1" lang="en" sz="2000">
                          <a:solidFill>
                            <a:schemeClr val="accent3"/>
                          </a:solidFill>
                          <a:latin typeface="Raleway"/>
                          <a:ea typeface="Raleway"/>
                          <a:cs typeface="Raleway"/>
                          <a:sym typeface="Raleway"/>
                        </a:rPr>
                        <a:t>Level 3</a:t>
                      </a:r>
                      <a:endParaRPr b="1" sz="2000">
                        <a:solidFill>
                          <a:schemeClr val="accent3"/>
                        </a:solidFill>
                        <a:latin typeface="Raleway"/>
                        <a:ea typeface="Raleway"/>
                        <a:cs typeface="Raleway"/>
                        <a:sym typeface="Raleway"/>
                      </a:endParaRPr>
                    </a:p>
                    <a:p>
                      <a:pPr indent="0" lvl="0" marL="0" rtl="0" algn="ctr">
                        <a:spcBef>
                          <a:spcPts val="0"/>
                        </a:spcBef>
                        <a:spcAft>
                          <a:spcPts val="0"/>
                        </a:spcAft>
                        <a:buClr>
                          <a:schemeClr val="accent6"/>
                        </a:buClr>
                        <a:buSzPts val="1100"/>
                        <a:buFont typeface="Arial"/>
                        <a:buNone/>
                      </a:pPr>
                      <a:r>
                        <a:rPr b="1" lang="en" sz="2000">
                          <a:solidFill>
                            <a:schemeClr val="accent3"/>
                          </a:solidFill>
                          <a:latin typeface="Raleway"/>
                          <a:ea typeface="Raleway"/>
                          <a:cs typeface="Raleway"/>
                          <a:sym typeface="Raleway"/>
                        </a:rPr>
                        <a:t>Discipline committee decides </a:t>
                      </a:r>
                      <a:endParaRPr b="1" sz="2000">
                        <a:solidFill>
                          <a:schemeClr val="accent3"/>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c>
                  <a:txBody>
                    <a:bodyPr/>
                    <a:lstStyle/>
                    <a:p>
                      <a:pPr indent="0" lvl="0" marL="0" rtl="0" algn="l">
                        <a:spcBef>
                          <a:spcPts val="0"/>
                        </a:spcBef>
                        <a:spcAft>
                          <a:spcPts val="0"/>
                        </a:spcAft>
                        <a:buClr>
                          <a:schemeClr val="accent6"/>
                        </a:buClr>
                        <a:buSzPts val="1100"/>
                        <a:buFont typeface="Arial"/>
                        <a:buNone/>
                      </a:pPr>
                      <a:r>
                        <a:rPr b="1" lang="en" sz="2000">
                          <a:solidFill>
                            <a:srgbClr val="167A91"/>
                          </a:solidFill>
                          <a:latin typeface="Raleway"/>
                          <a:ea typeface="Raleway"/>
                          <a:cs typeface="Raleway"/>
                          <a:sym typeface="Raleway"/>
                        </a:rPr>
                        <a:t>I</a:t>
                      </a:r>
                      <a:r>
                        <a:rPr b="1" lang="en" sz="2000">
                          <a:solidFill>
                            <a:srgbClr val="167A91"/>
                          </a:solidFill>
                          <a:latin typeface="Raleway"/>
                          <a:ea typeface="Raleway"/>
                          <a:cs typeface="Raleway"/>
                          <a:sym typeface="Raleway"/>
                        </a:rPr>
                        <a:t>ntentional major offenses</a:t>
                      </a:r>
                      <a:r>
                        <a:rPr lang="en" sz="2000">
                          <a:solidFill>
                            <a:srgbClr val="167A91"/>
                          </a:solidFill>
                          <a:latin typeface="Raleway"/>
                          <a:ea typeface="Raleway"/>
                          <a:cs typeface="Raleway"/>
                          <a:sym typeface="Raleway"/>
                        </a:rPr>
                        <a:t> - hurts the student, others, and/or school property (changing PWs on computer)</a:t>
                      </a:r>
                      <a:endParaRPr sz="2000">
                        <a:solidFill>
                          <a:srgbClr val="167A91"/>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Common Sense </a:t>
            </a:r>
            <a:endParaRPr/>
          </a:p>
        </p:txBody>
      </p:sp>
      <p:sp>
        <p:nvSpPr>
          <p:cNvPr id="162" name="Google Shape;162;p21"/>
          <p:cNvSpPr txBox="1"/>
          <p:nvPr/>
        </p:nvSpPr>
        <p:spPr>
          <a:xfrm>
            <a:off x="5530900" y="3856625"/>
            <a:ext cx="3613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latin typeface="Roboto"/>
                <a:ea typeface="Roboto"/>
                <a:cs typeface="Roboto"/>
                <a:sym typeface="Roboto"/>
              </a:rPr>
              <a:t>Screenshot from </a:t>
            </a:r>
            <a:r>
              <a:rPr lang="en" sz="1200">
                <a:latin typeface="Roboto"/>
                <a:ea typeface="Roboto"/>
                <a:cs typeface="Roboto"/>
                <a:sym typeface="Roboto"/>
              </a:rPr>
              <a:t>CommonSense Media</a:t>
            </a:r>
            <a:endParaRPr sz="1200">
              <a:latin typeface="Roboto"/>
              <a:ea typeface="Roboto"/>
              <a:cs typeface="Roboto"/>
              <a:sym typeface="Roboto"/>
            </a:endParaRPr>
          </a:p>
        </p:txBody>
      </p:sp>
      <p:pic>
        <p:nvPicPr>
          <p:cNvPr id="163" name="Google Shape;163;p21"/>
          <p:cNvPicPr preferRelativeResize="0"/>
          <p:nvPr/>
        </p:nvPicPr>
        <p:blipFill rotWithShape="1">
          <a:blip r:embed="rId3">
            <a:alphaModFix/>
          </a:blip>
          <a:srcRect b="0" l="3222" r="0" t="0"/>
          <a:stretch/>
        </p:blipFill>
        <p:spPr>
          <a:xfrm>
            <a:off x="292675" y="860725"/>
            <a:ext cx="5386574" cy="3187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Common Sense </a:t>
            </a:r>
            <a:endParaRPr/>
          </a:p>
        </p:txBody>
      </p:sp>
      <p:sp>
        <p:nvSpPr>
          <p:cNvPr id="169" name="Google Shape;169;p22"/>
          <p:cNvSpPr txBox="1"/>
          <p:nvPr/>
        </p:nvSpPr>
        <p:spPr>
          <a:xfrm>
            <a:off x="5530900" y="3856625"/>
            <a:ext cx="3613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latin typeface="Roboto"/>
                <a:ea typeface="Roboto"/>
                <a:cs typeface="Roboto"/>
                <a:sym typeface="Roboto"/>
              </a:rPr>
              <a:t>Screenshot from CommonSense Media</a:t>
            </a:r>
            <a:endParaRPr sz="1200">
              <a:latin typeface="Roboto"/>
              <a:ea typeface="Roboto"/>
              <a:cs typeface="Roboto"/>
              <a:sym typeface="Roboto"/>
            </a:endParaRPr>
          </a:p>
        </p:txBody>
      </p:sp>
      <p:pic>
        <p:nvPicPr>
          <p:cNvPr id="170" name="Google Shape;170;p22"/>
          <p:cNvPicPr preferRelativeResize="0"/>
          <p:nvPr/>
        </p:nvPicPr>
        <p:blipFill rotWithShape="1">
          <a:blip r:embed="rId3">
            <a:alphaModFix/>
          </a:blip>
          <a:srcRect b="0" l="544" r="544" t="0"/>
          <a:stretch/>
        </p:blipFill>
        <p:spPr>
          <a:xfrm>
            <a:off x="957950" y="891850"/>
            <a:ext cx="3682926" cy="3190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Common Sense </a:t>
            </a:r>
            <a:endParaRPr/>
          </a:p>
        </p:txBody>
      </p:sp>
      <p:sp>
        <p:nvSpPr>
          <p:cNvPr id="176" name="Google Shape;176;p23"/>
          <p:cNvSpPr txBox="1"/>
          <p:nvPr/>
        </p:nvSpPr>
        <p:spPr>
          <a:xfrm>
            <a:off x="5530900" y="3856625"/>
            <a:ext cx="3613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latin typeface="Roboto"/>
                <a:ea typeface="Roboto"/>
                <a:cs typeface="Roboto"/>
                <a:sym typeface="Roboto"/>
              </a:rPr>
              <a:t>Screenshot from CommonSense Media</a:t>
            </a:r>
            <a:endParaRPr sz="1200">
              <a:latin typeface="Roboto"/>
              <a:ea typeface="Roboto"/>
              <a:cs typeface="Roboto"/>
              <a:sym typeface="Roboto"/>
            </a:endParaRPr>
          </a:p>
        </p:txBody>
      </p:sp>
      <p:pic>
        <p:nvPicPr>
          <p:cNvPr id="177" name="Google Shape;177;p23"/>
          <p:cNvPicPr preferRelativeResize="0"/>
          <p:nvPr/>
        </p:nvPicPr>
        <p:blipFill>
          <a:blip r:embed="rId3">
            <a:alphaModFix/>
          </a:blip>
          <a:stretch>
            <a:fillRect/>
          </a:stretch>
        </p:blipFill>
        <p:spPr>
          <a:xfrm>
            <a:off x="1362850" y="1059050"/>
            <a:ext cx="6418294" cy="2683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Media Habits </a:t>
            </a:r>
            <a:endParaRPr/>
          </a:p>
        </p:txBody>
      </p:sp>
      <p:pic>
        <p:nvPicPr>
          <p:cNvPr id="183" name="Google Shape;183;p24"/>
          <p:cNvPicPr preferRelativeResize="0"/>
          <p:nvPr/>
        </p:nvPicPr>
        <p:blipFill rotWithShape="1">
          <a:blip r:embed="rId3">
            <a:alphaModFix/>
          </a:blip>
          <a:srcRect b="0" l="0" r="5024" t="0"/>
          <a:stretch/>
        </p:blipFill>
        <p:spPr>
          <a:xfrm>
            <a:off x="3239300" y="327000"/>
            <a:ext cx="4686198" cy="3700524"/>
          </a:xfrm>
          <a:prstGeom prst="rect">
            <a:avLst/>
          </a:prstGeom>
          <a:noFill/>
          <a:ln>
            <a:noFill/>
          </a:ln>
        </p:spPr>
      </p:pic>
      <p:sp>
        <p:nvSpPr>
          <p:cNvPr id="184" name="Google Shape;184;p24"/>
          <p:cNvSpPr txBox="1"/>
          <p:nvPr/>
        </p:nvSpPr>
        <p:spPr>
          <a:xfrm>
            <a:off x="5530900" y="3856625"/>
            <a:ext cx="3613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latin typeface="Roboto"/>
                <a:ea typeface="Roboto"/>
                <a:cs typeface="Roboto"/>
                <a:sym typeface="Roboto"/>
              </a:rPr>
              <a:t>Graphic by </a:t>
            </a:r>
            <a:r>
              <a:rPr lang="en" sz="1200">
                <a:latin typeface="Roboto"/>
                <a:ea typeface="Roboto"/>
                <a:cs typeface="Roboto"/>
                <a:sym typeface="Roboto"/>
              </a:rPr>
              <a:t> McGraw Hill</a:t>
            </a:r>
            <a:endParaRPr sz="12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idx="1" type="body"/>
          </p:nvPr>
        </p:nvSpPr>
        <p:spPr>
          <a:xfrm>
            <a:off x="311700" y="1152475"/>
            <a:ext cx="8520600" cy="1740000"/>
          </a:xfrm>
          <a:prstGeom prst="rect">
            <a:avLst/>
          </a:prstGeom>
        </p:spPr>
        <p:txBody>
          <a:bodyPr anchorCtr="0" anchor="t" bIns="91425" lIns="91425" spcFirstLastPara="1" rIns="91425" wrap="square" tIns="91425">
            <a:noAutofit/>
          </a:bodyPr>
          <a:lstStyle/>
          <a:p>
            <a:pPr indent="0" lvl="0" marL="0" rtl="0" algn="l">
              <a:lnSpc>
                <a:spcPct val="137500"/>
              </a:lnSpc>
              <a:spcBef>
                <a:spcPts val="1400"/>
              </a:spcBef>
              <a:spcAft>
                <a:spcPts val="0"/>
              </a:spcAft>
              <a:buClr>
                <a:schemeClr val="accent6"/>
              </a:buClr>
              <a:buSzPts val="1100"/>
              <a:buFont typeface="Arial"/>
              <a:buNone/>
            </a:pPr>
            <a:r>
              <a:rPr lang="en" sz="2000">
                <a:solidFill>
                  <a:srgbClr val="167A91"/>
                </a:solidFill>
              </a:rPr>
              <a:t>Technology steers what 2 billion people are thinking and believing every day. It’s possibly the largest source of influence over 2 billion people’s thoughts that has ever been created. </a:t>
            </a:r>
            <a:endParaRPr sz="2000">
              <a:solidFill>
                <a:srgbClr val="167A91"/>
              </a:solidFill>
            </a:endParaRPr>
          </a:p>
        </p:txBody>
      </p:sp>
      <p:sp>
        <p:nvSpPr>
          <p:cNvPr id="190" name="Google Shape;190;p25"/>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Chill</a:t>
            </a:r>
            <a:endParaRPr/>
          </a:p>
        </p:txBody>
      </p:sp>
      <p:sp>
        <p:nvSpPr>
          <p:cNvPr id="191" name="Google Shape;191;p25"/>
          <p:cNvSpPr txBox="1"/>
          <p:nvPr>
            <p:ph idx="1" type="body"/>
          </p:nvPr>
        </p:nvSpPr>
        <p:spPr>
          <a:xfrm>
            <a:off x="5414925" y="3609975"/>
            <a:ext cx="3679800" cy="489900"/>
          </a:xfrm>
          <a:prstGeom prst="rect">
            <a:avLst/>
          </a:prstGeom>
        </p:spPr>
        <p:txBody>
          <a:bodyPr anchorCtr="0" anchor="ctr" bIns="91425" lIns="91425" spcFirstLastPara="1" rIns="91425" wrap="square" tIns="91425">
            <a:noAutofit/>
          </a:bodyPr>
          <a:lstStyle/>
          <a:p>
            <a:pPr indent="0" lvl="0" marL="0" rtl="0" algn="l">
              <a:lnSpc>
                <a:spcPct val="100000"/>
              </a:lnSpc>
              <a:spcBef>
                <a:spcPts val="1400"/>
              </a:spcBef>
              <a:spcAft>
                <a:spcPts val="0"/>
              </a:spcAft>
              <a:buNone/>
            </a:pPr>
            <a:r>
              <a:rPr lang="en" sz="2000">
                <a:solidFill>
                  <a:schemeClr val="dk1"/>
                </a:solidFill>
              </a:rPr>
              <a:t>Tristan Harris, </a:t>
            </a:r>
            <a:r>
              <a:rPr lang="en" sz="2000" u="sng">
                <a:solidFill>
                  <a:schemeClr val="dk1"/>
                </a:solidFill>
                <a:hlinkClick r:id="rId3">
                  <a:extLst>
                    <a:ext uri="{A12FA001-AC4F-418D-AE19-62706E023703}">
                      <ahyp:hlinkClr val="tx"/>
                    </a:ext>
                  </a:extLst>
                </a:hlinkClick>
              </a:rPr>
              <a:t>Wired Magazine</a:t>
            </a:r>
            <a:endParaRPr sz="2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Chill</a:t>
            </a:r>
            <a:endParaRPr/>
          </a:p>
        </p:txBody>
      </p:sp>
      <p:sp>
        <p:nvSpPr>
          <p:cNvPr id="197" name="Google Shape;197;p26"/>
          <p:cNvSpPr txBox="1"/>
          <p:nvPr/>
        </p:nvSpPr>
        <p:spPr>
          <a:xfrm>
            <a:off x="494650" y="2751850"/>
            <a:ext cx="20601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167A91"/>
                </a:solidFill>
                <a:latin typeface="Roboto"/>
                <a:ea typeface="Roboto"/>
                <a:cs typeface="Roboto"/>
                <a:sym typeface="Roboto"/>
              </a:rPr>
              <a:t>PURPOSE</a:t>
            </a:r>
            <a:endParaRPr sz="3000">
              <a:solidFill>
                <a:srgbClr val="167A91"/>
              </a:solidFill>
              <a:latin typeface="Roboto"/>
              <a:ea typeface="Roboto"/>
              <a:cs typeface="Roboto"/>
              <a:sym typeface="Roboto"/>
            </a:endParaRPr>
          </a:p>
        </p:txBody>
      </p:sp>
      <p:sp>
        <p:nvSpPr>
          <p:cNvPr id="198" name="Google Shape;198;p26"/>
          <p:cNvSpPr txBox="1"/>
          <p:nvPr/>
        </p:nvSpPr>
        <p:spPr>
          <a:xfrm>
            <a:off x="3307700" y="2751850"/>
            <a:ext cx="26769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167A91"/>
                </a:solidFill>
                <a:latin typeface="Roboto"/>
                <a:ea typeface="Roboto"/>
                <a:cs typeface="Roboto"/>
                <a:sym typeface="Roboto"/>
              </a:rPr>
              <a:t>CONNECTION</a:t>
            </a:r>
            <a:endParaRPr sz="3000">
              <a:solidFill>
                <a:srgbClr val="167A91"/>
              </a:solidFill>
              <a:latin typeface="Roboto"/>
              <a:ea typeface="Roboto"/>
              <a:cs typeface="Roboto"/>
              <a:sym typeface="Roboto"/>
            </a:endParaRPr>
          </a:p>
        </p:txBody>
      </p:sp>
      <p:sp>
        <p:nvSpPr>
          <p:cNvPr id="199" name="Google Shape;199;p26"/>
          <p:cNvSpPr txBox="1"/>
          <p:nvPr/>
        </p:nvSpPr>
        <p:spPr>
          <a:xfrm>
            <a:off x="6737550" y="2751850"/>
            <a:ext cx="20601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167A91"/>
                </a:solidFill>
                <a:latin typeface="Roboto"/>
                <a:ea typeface="Roboto"/>
                <a:cs typeface="Roboto"/>
                <a:sym typeface="Roboto"/>
              </a:rPr>
              <a:t>VALUE</a:t>
            </a:r>
            <a:endParaRPr sz="3000">
              <a:solidFill>
                <a:srgbClr val="167A91"/>
              </a:solidFill>
              <a:latin typeface="Roboto"/>
              <a:ea typeface="Roboto"/>
              <a:cs typeface="Roboto"/>
              <a:sym typeface="Roboto"/>
            </a:endParaRPr>
          </a:p>
        </p:txBody>
      </p:sp>
      <p:grpSp>
        <p:nvGrpSpPr>
          <p:cNvPr id="200" name="Google Shape;200;p26"/>
          <p:cNvGrpSpPr/>
          <p:nvPr/>
        </p:nvGrpSpPr>
        <p:grpSpPr>
          <a:xfrm>
            <a:off x="860275" y="1256950"/>
            <a:ext cx="1328875" cy="1284125"/>
            <a:chOff x="860262" y="1287625"/>
            <a:chExt cx="1328875" cy="1284125"/>
          </a:xfrm>
        </p:grpSpPr>
        <p:pic>
          <p:nvPicPr>
            <p:cNvPr id="201" name="Google Shape;201;p26"/>
            <p:cNvPicPr preferRelativeResize="0"/>
            <p:nvPr/>
          </p:nvPicPr>
          <p:blipFill>
            <a:blip r:embed="rId3">
              <a:alphaModFix/>
            </a:blip>
            <a:stretch>
              <a:fillRect/>
            </a:stretch>
          </p:blipFill>
          <p:spPr>
            <a:xfrm>
              <a:off x="896500" y="1287625"/>
              <a:ext cx="1292637" cy="1284125"/>
            </a:xfrm>
            <a:prstGeom prst="rect">
              <a:avLst/>
            </a:prstGeom>
            <a:noFill/>
            <a:ln>
              <a:noFill/>
            </a:ln>
          </p:spPr>
        </p:pic>
        <p:pic>
          <p:nvPicPr>
            <p:cNvPr id="202" name="Google Shape;202;p26"/>
            <p:cNvPicPr preferRelativeResize="0"/>
            <p:nvPr/>
          </p:nvPicPr>
          <p:blipFill>
            <a:blip r:embed="rId4">
              <a:alphaModFix/>
            </a:blip>
            <a:stretch>
              <a:fillRect/>
            </a:stretch>
          </p:blipFill>
          <p:spPr>
            <a:xfrm>
              <a:off x="860262" y="1287625"/>
              <a:ext cx="1292637" cy="1284125"/>
            </a:xfrm>
            <a:prstGeom prst="rect">
              <a:avLst/>
            </a:prstGeom>
            <a:noFill/>
            <a:ln>
              <a:noFill/>
            </a:ln>
          </p:spPr>
        </p:pic>
      </p:grpSp>
      <p:grpSp>
        <p:nvGrpSpPr>
          <p:cNvPr id="203" name="Google Shape;203;p26"/>
          <p:cNvGrpSpPr/>
          <p:nvPr/>
        </p:nvGrpSpPr>
        <p:grpSpPr>
          <a:xfrm>
            <a:off x="7111800" y="1247788"/>
            <a:ext cx="1311612" cy="1302450"/>
            <a:chOff x="7045825" y="1238625"/>
            <a:chExt cx="1311612" cy="1302450"/>
          </a:xfrm>
        </p:grpSpPr>
        <p:pic>
          <p:nvPicPr>
            <p:cNvPr id="204" name="Google Shape;204;p26"/>
            <p:cNvPicPr preferRelativeResize="0"/>
            <p:nvPr/>
          </p:nvPicPr>
          <p:blipFill>
            <a:blip r:embed="rId5">
              <a:alphaModFix/>
            </a:blip>
            <a:stretch>
              <a:fillRect/>
            </a:stretch>
          </p:blipFill>
          <p:spPr>
            <a:xfrm>
              <a:off x="7045825" y="1256950"/>
              <a:ext cx="1284125" cy="1284125"/>
            </a:xfrm>
            <a:prstGeom prst="rect">
              <a:avLst/>
            </a:prstGeom>
            <a:noFill/>
            <a:ln>
              <a:noFill/>
            </a:ln>
          </p:spPr>
        </p:pic>
        <p:pic>
          <p:nvPicPr>
            <p:cNvPr id="205" name="Google Shape;205;p26"/>
            <p:cNvPicPr preferRelativeResize="0"/>
            <p:nvPr/>
          </p:nvPicPr>
          <p:blipFill>
            <a:blip r:embed="rId6">
              <a:alphaModFix/>
            </a:blip>
            <a:stretch>
              <a:fillRect/>
            </a:stretch>
          </p:blipFill>
          <p:spPr>
            <a:xfrm>
              <a:off x="7073312" y="1238625"/>
              <a:ext cx="1284125" cy="1284125"/>
            </a:xfrm>
            <a:prstGeom prst="rect">
              <a:avLst/>
            </a:prstGeom>
            <a:noFill/>
            <a:ln>
              <a:noFill/>
            </a:ln>
          </p:spPr>
        </p:pic>
      </p:grpSp>
      <p:grpSp>
        <p:nvGrpSpPr>
          <p:cNvPr id="206" name="Google Shape;206;p26"/>
          <p:cNvGrpSpPr/>
          <p:nvPr/>
        </p:nvGrpSpPr>
        <p:grpSpPr>
          <a:xfrm>
            <a:off x="3898400" y="1211663"/>
            <a:ext cx="1347205" cy="1338037"/>
            <a:chOff x="3981700" y="1207088"/>
            <a:chExt cx="1347205" cy="1338037"/>
          </a:xfrm>
        </p:grpSpPr>
        <p:pic>
          <p:nvPicPr>
            <p:cNvPr id="207" name="Google Shape;207;p26"/>
            <p:cNvPicPr preferRelativeResize="0"/>
            <p:nvPr/>
          </p:nvPicPr>
          <p:blipFill>
            <a:blip r:embed="rId7">
              <a:alphaModFix/>
            </a:blip>
            <a:stretch>
              <a:fillRect/>
            </a:stretch>
          </p:blipFill>
          <p:spPr>
            <a:xfrm>
              <a:off x="3981700" y="1216250"/>
              <a:ext cx="1328875" cy="1328875"/>
            </a:xfrm>
            <a:prstGeom prst="rect">
              <a:avLst/>
            </a:prstGeom>
            <a:noFill/>
            <a:ln>
              <a:noFill/>
            </a:ln>
          </p:spPr>
        </p:pic>
        <p:pic>
          <p:nvPicPr>
            <p:cNvPr id="208" name="Google Shape;208;p26"/>
            <p:cNvPicPr preferRelativeResize="0"/>
            <p:nvPr/>
          </p:nvPicPr>
          <p:blipFill>
            <a:blip r:embed="rId8">
              <a:alphaModFix/>
            </a:blip>
            <a:stretch>
              <a:fillRect/>
            </a:stretch>
          </p:blipFill>
          <p:spPr>
            <a:xfrm>
              <a:off x="4000030" y="1207088"/>
              <a:ext cx="1328875" cy="132887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Chill</a:t>
            </a:r>
            <a:endParaRPr/>
          </a:p>
        </p:txBody>
      </p:sp>
      <p:sp>
        <p:nvSpPr>
          <p:cNvPr id="214" name="Google Shape;214;p27"/>
          <p:cNvSpPr txBox="1"/>
          <p:nvPr/>
        </p:nvSpPr>
        <p:spPr>
          <a:xfrm>
            <a:off x="2275100" y="846725"/>
            <a:ext cx="4033500" cy="1456200"/>
          </a:xfrm>
          <a:prstGeom prst="rect">
            <a:avLst/>
          </a:prstGeom>
          <a:noFill/>
          <a:ln>
            <a:noFill/>
          </a:ln>
        </p:spPr>
        <p:txBody>
          <a:bodyPr anchorCtr="0" anchor="t" bIns="91425" lIns="91425" spcFirstLastPara="1" rIns="91425" wrap="square" tIns="91425">
            <a:noAutofit/>
          </a:bodyPr>
          <a:lstStyle/>
          <a:p>
            <a:pPr indent="0" lvl="0" marL="0" rtl="0" algn="l">
              <a:lnSpc>
                <a:spcPct val="137500"/>
              </a:lnSpc>
              <a:spcBef>
                <a:spcPts val="1400"/>
              </a:spcBef>
              <a:spcAft>
                <a:spcPts val="0"/>
              </a:spcAft>
              <a:buNone/>
            </a:pPr>
            <a:r>
              <a:rPr b="1" lang="en" sz="2200">
                <a:solidFill>
                  <a:schemeClr val="accent3"/>
                </a:solidFill>
                <a:latin typeface="Roboto"/>
                <a:ea typeface="Roboto"/>
                <a:cs typeface="Roboto"/>
                <a:sym typeface="Roboto"/>
              </a:rPr>
              <a:t>Instead of _______________,</a:t>
            </a:r>
            <a:endParaRPr b="1" sz="2200">
              <a:solidFill>
                <a:schemeClr val="accent3"/>
              </a:solidFill>
              <a:latin typeface="Roboto"/>
              <a:ea typeface="Roboto"/>
              <a:cs typeface="Roboto"/>
              <a:sym typeface="Roboto"/>
            </a:endParaRPr>
          </a:p>
          <a:p>
            <a:pPr indent="0" lvl="0" marL="0" rtl="0" algn="l">
              <a:lnSpc>
                <a:spcPct val="137500"/>
              </a:lnSpc>
              <a:spcBef>
                <a:spcPts val="1400"/>
              </a:spcBef>
              <a:spcAft>
                <a:spcPts val="0"/>
              </a:spcAft>
              <a:buNone/>
            </a:pPr>
            <a:r>
              <a:rPr b="1" lang="en" sz="2200">
                <a:solidFill>
                  <a:schemeClr val="accent3"/>
                </a:solidFill>
                <a:latin typeface="Roboto"/>
                <a:ea typeface="Roboto"/>
                <a:cs typeface="Roboto"/>
                <a:sym typeface="Roboto"/>
              </a:rPr>
              <a:t>I will ____________________. </a:t>
            </a:r>
            <a:endParaRPr b="1" sz="2200">
              <a:solidFill>
                <a:schemeClr val="accent3"/>
              </a:solidFill>
              <a:latin typeface="Roboto"/>
              <a:ea typeface="Roboto"/>
              <a:cs typeface="Roboto"/>
              <a:sym typeface="Roboto"/>
            </a:endParaRPr>
          </a:p>
          <a:p>
            <a:pPr indent="0" lvl="0" marL="0" rtl="0" algn="l">
              <a:lnSpc>
                <a:spcPct val="137500"/>
              </a:lnSpc>
              <a:spcBef>
                <a:spcPts val="1400"/>
              </a:spcBef>
              <a:spcAft>
                <a:spcPts val="0"/>
              </a:spcAft>
              <a:buNone/>
            </a:pPr>
            <a:r>
              <a:t/>
            </a:r>
            <a:endParaRPr sz="2200">
              <a:solidFill>
                <a:schemeClr val="accent3"/>
              </a:solidFill>
              <a:latin typeface="Roboto"/>
              <a:ea typeface="Roboto"/>
              <a:cs typeface="Roboto"/>
              <a:sym typeface="Roboto"/>
            </a:endParaRPr>
          </a:p>
          <a:p>
            <a:pPr indent="0" lvl="0" marL="0" rtl="0" algn="l">
              <a:lnSpc>
                <a:spcPct val="137500"/>
              </a:lnSpc>
              <a:spcBef>
                <a:spcPts val="1400"/>
              </a:spcBef>
              <a:spcAft>
                <a:spcPts val="0"/>
              </a:spcAft>
              <a:buNone/>
            </a:pPr>
            <a:r>
              <a:t/>
            </a:r>
            <a:endParaRPr sz="2200">
              <a:solidFill>
                <a:schemeClr val="accent3"/>
              </a:solidFill>
              <a:latin typeface="Roboto"/>
              <a:ea typeface="Roboto"/>
              <a:cs typeface="Roboto"/>
              <a:sym typeface="Roboto"/>
            </a:endParaRPr>
          </a:p>
        </p:txBody>
      </p:sp>
      <p:graphicFrame>
        <p:nvGraphicFramePr>
          <p:cNvPr id="215" name="Google Shape;215;p27"/>
          <p:cNvGraphicFramePr/>
          <p:nvPr/>
        </p:nvGraphicFramePr>
        <p:xfrm>
          <a:off x="472863" y="2231900"/>
          <a:ext cx="3000000" cy="3000000"/>
        </p:xfrm>
        <a:graphic>
          <a:graphicData uri="http://schemas.openxmlformats.org/drawingml/2006/table">
            <a:tbl>
              <a:tblPr>
                <a:noFill/>
                <a:tableStyleId>{CEF0749B-68AE-41AB-92FF-2B690D1A1C52}</a:tableStyleId>
              </a:tblPr>
              <a:tblGrid>
                <a:gridCol w="8198275"/>
              </a:tblGrid>
              <a:tr h="381000">
                <a:tc>
                  <a:txBody>
                    <a:bodyPr/>
                    <a:lstStyle/>
                    <a:p>
                      <a:pPr indent="0" lvl="0" marL="0" rtl="0" algn="l">
                        <a:spcBef>
                          <a:spcPts val="0"/>
                        </a:spcBef>
                        <a:spcAft>
                          <a:spcPts val="0"/>
                        </a:spcAft>
                        <a:buNone/>
                      </a:pPr>
                      <a:r>
                        <a:rPr b="1" lang="en" sz="1600">
                          <a:solidFill>
                            <a:srgbClr val="167A91"/>
                          </a:solidFill>
                          <a:latin typeface="Roboto"/>
                          <a:ea typeface="Roboto"/>
                          <a:cs typeface="Roboto"/>
                          <a:sym typeface="Roboto"/>
                        </a:rPr>
                        <a:t>Instead of showing notifications, I will check my accounts twice a day. </a:t>
                      </a:r>
                      <a:endParaRPr b="1" sz="1600">
                        <a:solidFill>
                          <a:srgbClr val="167A91"/>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167A9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600">
                          <a:solidFill>
                            <a:srgbClr val="167A91"/>
                          </a:solidFill>
                          <a:latin typeface="Roboto"/>
                          <a:ea typeface="Roboto"/>
                          <a:cs typeface="Roboto"/>
                          <a:sym typeface="Roboto"/>
                        </a:rPr>
                        <a:t>Instead of mindlessly scrolling, I will purposefully engage. </a:t>
                      </a:r>
                      <a:endParaRPr b="1" sz="1600">
                        <a:solidFill>
                          <a:srgbClr val="167A91"/>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167A91"/>
                      </a:solidFill>
                      <a:prstDash val="solid"/>
                      <a:round/>
                      <a:headEnd len="sm" w="sm" type="none"/>
                      <a:tailEnd len="sm" w="sm" type="none"/>
                    </a:lnT>
                    <a:lnB cap="flat" cmpd="sng" w="9525">
                      <a:solidFill>
                        <a:srgbClr val="167A9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600">
                          <a:solidFill>
                            <a:srgbClr val="167A91"/>
                          </a:solidFill>
                          <a:latin typeface="Roboto"/>
                          <a:ea typeface="Roboto"/>
                          <a:cs typeface="Roboto"/>
                          <a:sym typeface="Roboto"/>
                        </a:rPr>
                        <a:t>Instead of isolating myself, I will seek genuine connection. </a:t>
                      </a:r>
                      <a:endParaRPr b="1" sz="1600">
                        <a:solidFill>
                          <a:srgbClr val="167A91"/>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167A91"/>
                      </a:solidFill>
                      <a:prstDash val="solid"/>
                      <a:round/>
                      <a:headEnd len="sm" w="sm" type="none"/>
                      <a:tailEnd len="sm" w="sm" type="none"/>
                    </a:lnT>
                    <a:lnB cap="flat" cmpd="sng" w="9525">
                      <a:solidFill>
                        <a:srgbClr val="167A9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600">
                          <a:solidFill>
                            <a:srgbClr val="167A91"/>
                          </a:solidFill>
                          <a:latin typeface="Roboto"/>
                          <a:ea typeface="Roboto"/>
                          <a:cs typeface="Roboto"/>
                          <a:sym typeface="Roboto"/>
                        </a:rPr>
                        <a:t>Instead of connecting with people not present, I will engage with those in the room. </a:t>
                      </a:r>
                      <a:endParaRPr b="1" sz="1600">
                        <a:solidFill>
                          <a:srgbClr val="167A91"/>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167A91"/>
                      </a:solidFill>
                      <a:prstDash val="solid"/>
                      <a:round/>
                      <a:headEnd len="sm" w="sm" type="none"/>
                      <a:tailEnd len="sm" w="sm" type="none"/>
                    </a:lnT>
                    <a:lnB cap="flat" cmpd="sng" w="9525">
                      <a:solidFill>
                        <a:srgbClr val="167A91"/>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8"/>
          <p:cNvSpPr txBox="1"/>
          <p:nvPr>
            <p:ph idx="1" type="body"/>
          </p:nvPr>
        </p:nvSpPr>
        <p:spPr>
          <a:xfrm>
            <a:off x="5048750" y="2825475"/>
            <a:ext cx="3831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Kat Crawford and Kaylah Holland</a:t>
            </a:r>
            <a:endParaRPr/>
          </a:p>
          <a:p>
            <a:pPr indent="0" lvl="0" marL="0" rtl="0" algn="ctr">
              <a:spcBef>
                <a:spcPts val="0"/>
              </a:spcBef>
              <a:spcAft>
                <a:spcPts val="0"/>
              </a:spcAft>
              <a:buNone/>
            </a:pPr>
            <a:r>
              <a:rPr lang="en"/>
              <a:t>@dramatickat and </a:t>
            </a:r>
            <a:r>
              <a:rPr lang="en">
                <a:solidFill>
                  <a:schemeClr val="dk1"/>
                </a:solidFill>
                <a:highlight>
                  <a:srgbClr val="FFFFFF"/>
                </a:highlight>
              </a:rPr>
              <a:t>@HollandKaylah</a:t>
            </a:r>
            <a:endParaRPr>
              <a:solidFill>
                <a:schemeClr val="dk1"/>
              </a:solidFill>
            </a:endParaRPr>
          </a:p>
          <a:p>
            <a:pPr indent="0" lvl="0" marL="0" rtl="0" algn="ctr">
              <a:spcBef>
                <a:spcPts val="0"/>
              </a:spcBef>
              <a:spcAft>
                <a:spcPts val="0"/>
              </a:spcAft>
              <a:buNone/>
            </a:pPr>
            <a:r>
              <a:rPr lang="en" u="sng">
                <a:solidFill>
                  <a:schemeClr val="hlink"/>
                </a:solidFill>
                <a:hlinkClick r:id="rId3"/>
              </a:rPr>
              <a:t>kat@schlechty.org</a:t>
            </a:r>
            <a:r>
              <a:rPr lang="en"/>
              <a:t>  </a:t>
            </a:r>
            <a:r>
              <a:rPr lang="en" u="sng">
                <a:solidFill>
                  <a:schemeClr val="hlink"/>
                </a:solidFill>
                <a:hlinkClick r:id="rId4"/>
              </a:rPr>
              <a:t>kholland@breakfree-ed.org</a:t>
            </a:r>
            <a:r>
              <a:rPr lang="en"/>
              <a:t> </a:t>
            </a:r>
            <a:endParaRPr/>
          </a:p>
        </p:txBody>
      </p:sp>
      <p:sp>
        <p:nvSpPr>
          <p:cNvPr id="221" name="Google Shape;221;p28"/>
          <p:cNvSpPr/>
          <p:nvPr/>
        </p:nvSpPr>
        <p:spPr>
          <a:xfrm>
            <a:off x="6601450" y="518050"/>
            <a:ext cx="1539300" cy="1931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28"/>
          <p:cNvPicPr preferRelativeResize="0"/>
          <p:nvPr/>
        </p:nvPicPr>
        <p:blipFill rotWithShape="1">
          <a:blip r:embed="rId5">
            <a:alphaModFix/>
          </a:blip>
          <a:srcRect b="0" l="0" r="0" t="8500"/>
          <a:stretch/>
        </p:blipFill>
        <p:spPr>
          <a:xfrm>
            <a:off x="7064175" y="910300"/>
            <a:ext cx="1815875" cy="1661450"/>
          </a:xfrm>
          <a:prstGeom prst="rect">
            <a:avLst/>
          </a:prstGeom>
          <a:noFill/>
          <a:ln>
            <a:noFill/>
          </a:ln>
        </p:spPr>
      </p:pic>
      <p:pic>
        <p:nvPicPr>
          <p:cNvPr id="223" name="Google Shape;223;p28"/>
          <p:cNvPicPr preferRelativeResize="0"/>
          <p:nvPr/>
        </p:nvPicPr>
        <p:blipFill>
          <a:blip r:embed="rId6">
            <a:alphaModFix/>
          </a:blip>
          <a:stretch>
            <a:fillRect/>
          </a:stretch>
        </p:blipFill>
        <p:spPr>
          <a:xfrm>
            <a:off x="5400331" y="909100"/>
            <a:ext cx="1663839" cy="1663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attending!</a:t>
            </a:r>
            <a:endParaRPr/>
          </a:p>
        </p:txBody>
      </p:sp>
      <p:sp>
        <p:nvSpPr>
          <p:cNvPr id="229" name="Google Shape;229;p29"/>
          <p:cNvSpPr txBox="1"/>
          <p:nvPr>
            <p:ph idx="1" type="body"/>
          </p:nvPr>
        </p:nvSpPr>
        <p:spPr>
          <a:xfrm>
            <a:off x="311700" y="1152475"/>
            <a:ext cx="8520600" cy="12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complete the short feedback survey on the screen.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forget to </a:t>
            </a:r>
            <a:r>
              <a:rPr lang="en"/>
              <a:t>download your PGP Certificate from the webcast toolbar. </a:t>
            </a:r>
            <a:endParaRPr/>
          </a:p>
        </p:txBody>
      </p:sp>
      <p:pic>
        <p:nvPicPr>
          <p:cNvPr id="230" name="Google Shape;230;p29"/>
          <p:cNvPicPr preferRelativeResize="0"/>
          <p:nvPr/>
        </p:nvPicPr>
        <p:blipFill>
          <a:blip r:embed="rId3">
            <a:alphaModFix/>
          </a:blip>
          <a:stretch>
            <a:fillRect/>
          </a:stretch>
        </p:blipFill>
        <p:spPr>
          <a:xfrm>
            <a:off x="3168925" y="3118950"/>
            <a:ext cx="3676650" cy="1000125"/>
          </a:xfrm>
          <a:prstGeom prst="rect">
            <a:avLst/>
          </a:prstGeom>
          <a:noFill/>
          <a:ln>
            <a:noFill/>
          </a:ln>
        </p:spPr>
      </p:pic>
      <p:sp>
        <p:nvSpPr>
          <p:cNvPr id="231" name="Google Shape;231;p29"/>
          <p:cNvSpPr/>
          <p:nvPr/>
        </p:nvSpPr>
        <p:spPr>
          <a:xfrm>
            <a:off x="5928525" y="3195200"/>
            <a:ext cx="786900" cy="8325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2"/>
          <p:cNvSpPr txBox="1"/>
          <p:nvPr>
            <p:ph type="title"/>
          </p:nvPr>
        </p:nvSpPr>
        <p:spPr>
          <a:xfrm>
            <a:off x="167650" y="158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Take Control of your Learning Experience</a:t>
            </a:r>
            <a:endParaRPr sz="3500"/>
          </a:p>
        </p:txBody>
      </p:sp>
      <p:sp>
        <p:nvSpPr>
          <p:cNvPr id="75" name="Google Shape;75;p12"/>
          <p:cNvSpPr txBox="1"/>
          <p:nvPr>
            <p:ph idx="1" type="body"/>
          </p:nvPr>
        </p:nvSpPr>
        <p:spPr>
          <a:xfrm>
            <a:off x="345225" y="863550"/>
            <a:ext cx="8688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ON24 Learning Platform: </a:t>
            </a:r>
            <a:endParaRPr/>
          </a:p>
          <a:p>
            <a:pPr indent="-381000" lvl="0" marL="457200" rtl="0" algn="l">
              <a:spcBef>
                <a:spcPts val="0"/>
              </a:spcBef>
              <a:spcAft>
                <a:spcPts val="0"/>
              </a:spcAft>
              <a:buSzPts val="2400"/>
              <a:buChar char="➔"/>
            </a:pPr>
            <a:r>
              <a:rPr lang="en"/>
              <a:t>All windows are </a:t>
            </a:r>
            <a:r>
              <a:rPr b="1" lang="en"/>
              <a:t>resizable</a:t>
            </a:r>
            <a:r>
              <a:rPr lang="en"/>
              <a:t> and </a:t>
            </a:r>
            <a:r>
              <a:rPr b="1" lang="en"/>
              <a:t>moveable</a:t>
            </a:r>
            <a:endParaRPr b="1"/>
          </a:p>
          <a:p>
            <a:pPr indent="-381000" lvl="0" marL="457200" rtl="0" algn="l">
              <a:spcBef>
                <a:spcPts val="0"/>
              </a:spcBef>
              <a:spcAft>
                <a:spcPts val="0"/>
              </a:spcAft>
              <a:buSzPts val="2400"/>
              <a:buChar char="➔"/>
            </a:pPr>
            <a:r>
              <a:rPr lang="en"/>
              <a:t>Use the </a:t>
            </a:r>
            <a:r>
              <a:rPr b="1" lang="en"/>
              <a:t>Related Content </a:t>
            </a:r>
            <a:r>
              <a:rPr lang="en"/>
              <a:t>box to access slides and resources</a:t>
            </a:r>
            <a:endParaRPr/>
          </a:p>
          <a:p>
            <a:pPr indent="-381000" lvl="0" marL="457200" rtl="0" algn="l">
              <a:spcBef>
                <a:spcPts val="0"/>
              </a:spcBef>
              <a:spcAft>
                <a:spcPts val="0"/>
              </a:spcAft>
              <a:buSzPts val="2400"/>
              <a:buChar char="➔"/>
            </a:pPr>
            <a:r>
              <a:rPr lang="en"/>
              <a:t>Submit your questions using the </a:t>
            </a:r>
            <a:r>
              <a:rPr b="1" lang="en"/>
              <a:t>Q&amp;A</a:t>
            </a:r>
            <a:endParaRPr b="1"/>
          </a:p>
          <a:p>
            <a:pPr indent="-381000" lvl="0" marL="457200" rtl="0" algn="l">
              <a:spcBef>
                <a:spcPts val="0"/>
              </a:spcBef>
              <a:spcAft>
                <a:spcPts val="0"/>
              </a:spcAft>
              <a:buSzPts val="2400"/>
              <a:buChar char="➔"/>
            </a:pPr>
            <a:r>
              <a:rPr b="1" lang="en"/>
              <a:t>PGP </a:t>
            </a:r>
            <a:r>
              <a:rPr lang="en"/>
              <a:t>certificates are available for download</a:t>
            </a:r>
            <a:endParaRPr/>
          </a:p>
          <a:p>
            <a:pPr indent="-381000" lvl="0" marL="457200" rtl="0" algn="l">
              <a:spcBef>
                <a:spcPts val="0"/>
              </a:spcBef>
              <a:spcAft>
                <a:spcPts val="0"/>
              </a:spcAft>
              <a:buSzPts val="2400"/>
              <a:buChar char="➔"/>
            </a:pPr>
            <a:r>
              <a:rPr lang="en"/>
              <a:t>Use the toolbar to access other features and bring back minimized tools.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3"/>
          <p:cNvSpPr txBox="1"/>
          <p:nvPr>
            <p:ph type="title"/>
          </p:nvPr>
        </p:nvSpPr>
        <p:spPr>
          <a:xfrm>
            <a:off x="311700" y="1989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167A91"/>
                </a:solidFill>
              </a:rPr>
              <a:t>When </a:t>
            </a:r>
            <a:r>
              <a:rPr lang="en">
                <a:solidFill>
                  <a:srgbClr val="167A91"/>
                </a:solidFill>
              </a:rPr>
              <a:t>overwhelmed</a:t>
            </a:r>
            <a:r>
              <a:rPr lang="en">
                <a:solidFill>
                  <a:srgbClr val="167A91"/>
                </a:solidFill>
              </a:rPr>
              <a:t> with </a:t>
            </a:r>
            <a:r>
              <a:rPr lang="en">
                <a:solidFill>
                  <a:srgbClr val="167A91"/>
                </a:solidFill>
              </a:rPr>
              <a:t>digital</a:t>
            </a:r>
            <a:r>
              <a:rPr lang="en">
                <a:solidFill>
                  <a:srgbClr val="167A91"/>
                </a:solidFill>
              </a:rPr>
              <a:t> citizenship, find your digital chill. </a:t>
            </a:r>
            <a:endParaRPr>
              <a:solidFill>
                <a:srgbClr val="167A91"/>
              </a:solidFill>
            </a:endParaRPr>
          </a:p>
        </p:txBody>
      </p:sp>
      <p:grpSp>
        <p:nvGrpSpPr>
          <p:cNvPr id="81" name="Google Shape;81;p13"/>
          <p:cNvGrpSpPr/>
          <p:nvPr/>
        </p:nvGrpSpPr>
        <p:grpSpPr>
          <a:xfrm>
            <a:off x="3529165" y="1761175"/>
            <a:ext cx="2053873" cy="2044925"/>
            <a:chOff x="3529165" y="1761175"/>
            <a:chExt cx="2053873" cy="2044925"/>
          </a:xfrm>
        </p:grpSpPr>
        <p:pic>
          <p:nvPicPr>
            <p:cNvPr id="82" name="Google Shape;82;p13"/>
            <p:cNvPicPr preferRelativeResize="0"/>
            <p:nvPr/>
          </p:nvPicPr>
          <p:blipFill>
            <a:blip r:embed="rId3">
              <a:alphaModFix/>
            </a:blip>
            <a:stretch>
              <a:fillRect/>
            </a:stretch>
          </p:blipFill>
          <p:spPr>
            <a:xfrm>
              <a:off x="3538113" y="1761175"/>
              <a:ext cx="2044925" cy="2044925"/>
            </a:xfrm>
            <a:prstGeom prst="rect">
              <a:avLst/>
            </a:prstGeom>
            <a:noFill/>
            <a:ln>
              <a:noFill/>
            </a:ln>
          </p:spPr>
        </p:pic>
        <p:pic>
          <p:nvPicPr>
            <p:cNvPr id="83" name="Google Shape;83;p13"/>
            <p:cNvPicPr preferRelativeResize="0"/>
            <p:nvPr/>
          </p:nvPicPr>
          <p:blipFill>
            <a:blip r:embed="rId4">
              <a:alphaModFix/>
            </a:blip>
            <a:stretch>
              <a:fillRect/>
            </a:stretch>
          </p:blipFill>
          <p:spPr>
            <a:xfrm>
              <a:off x="3529165" y="1773429"/>
              <a:ext cx="1999250" cy="199925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digital citizenship? </a:t>
            </a:r>
            <a:endParaRPr/>
          </a:p>
        </p:txBody>
      </p:sp>
      <p:pic>
        <p:nvPicPr>
          <p:cNvPr id="89" name="Google Shape;89;p14"/>
          <p:cNvPicPr preferRelativeResize="0"/>
          <p:nvPr/>
        </p:nvPicPr>
        <p:blipFill rotWithShape="1">
          <a:blip r:embed="rId3">
            <a:alphaModFix/>
          </a:blip>
          <a:srcRect b="0" l="0" r="0" t="43712"/>
          <a:stretch/>
        </p:blipFill>
        <p:spPr>
          <a:xfrm>
            <a:off x="1086348" y="1126725"/>
            <a:ext cx="6738199" cy="2762725"/>
          </a:xfrm>
          <a:prstGeom prst="rect">
            <a:avLst/>
          </a:prstGeom>
          <a:noFill/>
          <a:ln>
            <a:noFill/>
          </a:ln>
        </p:spPr>
      </p:pic>
      <p:sp>
        <p:nvSpPr>
          <p:cNvPr id="90" name="Google Shape;90;p14"/>
          <p:cNvSpPr txBox="1"/>
          <p:nvPr/>
        </p:nvSpPr>
        <p:spPr>
          <a:xfrm>
            <a:off x="6742500" y="3856625"/>
            <a:ext cx="24015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200">
                <a:solidFill>
                  <a:srgbClr val="000000"/>
                </a:solidFill>
                <a:latin typeface="Roboto"/>
                <a:ea typeface="Roboto"/>
                <a:cs typeface="Roboto"/>
                <a:sym typeface="Roboto"/>
              </a:rPr>
              <a:t>Graphic by </a:t>
            </a:r>
            <a:r>
              <a:rPr lang="en" sz="1200">
                <a:latin typeface="Roboto"/>
                <a:ea typeface="Roboto"/>
                <a:cs typeface="Roboto"/>
                <a:sym typeface="Roboto"/>
              </a:rPr>
              <a:t>Fractus </a:t>
            </a:r>
            <a:r>
              <a:rPr lang="en" sz="1200">
                <a:solidFill>
                  <a:srgbClr val="000000"/>
                </a:solidFill>
                <a:latin typeface="Roboto"/>
                <a:ea typeface="Roboto"/>
                <a:cs typeface="Roboto"/>
                <a:sym typeface="Roboto"/>
              </a:rPr>
              <a:t>Learning</a:t>
            </a:r>
            <a:endParaRPr sz="12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digital citizenship? </a:t>
            </a:r>
            <a:endParaRPr/>
          </a:p>
        </p:txBody>
      </p:sp>
      <p:grpSp>
        <p:nvGrpSpPr>
          <p:cNvPr id="96" name="Google Shape;96;p15"/>
          <p:cNvGrpSpPr/>
          <p:nvPr/>
        </p:nvGrpSpPr>
        <p:grpSpPr>
          <a:xfrm>
            <a:off x="866113" y="1100550"/>
            <a:ext cx="1301650" cy="1301650"/>
            <a:chOff x="959950" y="1088375"/>
            <a:chExt cx="1301650" cy="1301650"/>
          </a:xfrm>
        </p:grpSpPr>
        <p:pic>
          <p:nvPicPr>
            <p:cNvPr id="97" name="Google Shape;97;p15"/>
            <p:cNvPicPr preferRelativeResize="0"/>
            <p:nvPr/>
          </p:nvPicPr>
          <p:blipFill>
            <a:blip r:embed="rId3">
              <a:alphaModFix/>
            </a:blip>
            <a:stretch>
              <a:fillRect/>
            </a:stretch>
          </p:blipFill>
          <p:spPr>
            <a:xfrm>
              <a:off x="959950" y="1088375"/>
              <a:ext cx="1301650" cy="1301650"/>
            </a:xfrm>
            <a:prstGeom prst="rect">
              <a:avLst/>
            </a:prstGeom>
            <a:noFill/>
            <a:ln>
              <a:noFill/>
            </a:ln>
          </p:spPr>
        </p:pic>
        <p:pic>
          <p:nvPicPr>
            <p:cNvPr id="98" name="Google Shape;98;p15"/>
            <p:cNvPicPr preferRelativeResize="0"/>
            <p:nvPr/>
          </p:nvPicPr>
          <p:blipFill>
            <a:blip r:embed="rId4">
              <a:alphaModFix/>
            </a:blip>
            <a:stretch>
              <a:fillRect/>
            </a:stretch>
          </p:blipFill>
          <p:spPr>
            <a:xfrm>
              <a:off x="976218" y="1137184"/>
              <a:ext cx="1220300" cy="1220300"/>
            </a:xfrm>
            <a:prstGeom prst="rect">
              <a:avLst/>
            </a:prstGeom>
            <a:noFill/>
            <a:ln>
              <a:noFill/>
            </a:ln>
          </p:spPr>
        </p:pic>
      </p:grpSp>
      <p:grpSp>
        <p:nvGrpSpPr>
          <p:cNvPr id="99" name="Google Shape;99;p15"/>
          <p:cNvGrpSpPr/>
          <p:nvPr/>
        </p:nvGrpSpPr>
        <p:grpSpPr>
          <a:xfrm>
            <a:off x="3775151" y="1095973"/>
            <a:ext cx="1350461" cy="1310802"/>
            <a:chOff x="3872364" y="1188748"/>
            <a:chExt cx="1350461" cy="1310802"/>
          </a:xfrm>
        </p:grpSpPr>
        <p:pic>
          <p:nvPicPr>
            <p:cNvPr id="100" name="Google Shape;100;p15"/>
            <p:cNvPicPr preferRelativeResize="0"/>
            <p:nvPr/>
          </p:nvPicPr>
          <p:blipFill>
            <a:blip r:embed="rId5">
              <a:alphaModFix/>
            </a:blip>
            <a:stretch>
              <a:fillRect/>
            </a:stretch>
          </p:blipFill>
          <p:spPr>
            <a:xfrm>
              <a:off x="3921175" y="1197900"/>
              <a:ext cx="1301650" cy="1301650"/>
            </a:xfrm>
            <a:prstGeom prst="rect">
              <a:avLst/>
            </a:prstGeom>
            <a:noFill/>
            <a:ln>
              <a:noFill/>
            </a:ln>
          </p:spPr>
        </p:pic>
        <p:pic>
          <p:nvPicPr>
            <p:cNvPr id="101" name="Google Shape;101;p15"/>
            <p:cNvPicPr preferRelativeResize="0"/>
            <p:nvPr/>
          </p:nvPicPr>
          <p:blipFill>
            <a:blip r:embed="rId6">
              <a:alphaModFix/>
            </a:blip>
            <a:stretch>
              <a:fillRect/>
            </a:stretch>
          </p:blipFill>
          <p:spPr>
            <a:xfrm>
              <a:off x="3872364" y="1188748"/>
              <a:ext cx="1301650" cy="1301650"/>
            </a:xfrm>
            <a:prstGeom prst="rect">
              <a:avLst/>
            </a:prstGeom>
            <a:noFill/>
            <a:ln>
              <a:noFill/>
            </a:ln>
          </p:spPr>
        </p:pic>
      </p:grpSp>
      <p:grpSp>
        <p:nvGrpSpPr>
          <p:cNvPr id="102" name="Google Shape;102;p15"/>
          <p:cNvGrpSpPr/>
          <p:nvPr/>
        </p:nvGrpSpPr>
        <p:grpSpPr>
          <a:xfrm>
            <a:off x="6660051" y="992255"/>
            <a:ext cx="1561961" cy="1518245"/>
            <a:chOff x="6719714" y="1148080"/>
            <a:chExt cx="1561961" cy="1518245"/>
          </a:xfrm>
        </p:grpSpPr>
        <p:pic>
          <p:nvPicPr>
            <p:cNvPr id="103" name="Google Shape;103;p15"/>
            <p:cNvPicPr preferRelativeResize="0"/>
            <p:nvPr/>
          </p:nvPicPr>
          <p:blipFill>
            <a:blip r:embed="rId7">
              <a:alphaModFix/>
            </a:blip>
            <a:stretch>
              <a:fillRect/>
            </a:stretch>
          </p:blipFill>
          <p:spPr>
            <a:xfrm>
              <a:off x="6768525" y="1153175"/>
              <a:ext cx="1513150" cy="1513150"/>
            </a:xfrm>
            <a:prstGeom prst="rect">
              <a:avLst/>
            </a:prstGeom>
            <a:noFill/>
            <a:ln>
              <a:noFill/>
            </a:ln>
          </p:spPr>
        </p:pic>
        <p:pic>
          <p:nvPicPr>
            <p:cNvPr id="104" name="Google Shape;104;p15"/>
            <p:cNvPicPr preferRelativeResize="0"/>
            <p:nvPr/>
          </p:nvPicPr>
          <p:blipFill>
            <a:blip r:embed="rId8">
              <a:alphaModFix/>
            </a:blip>
            <a:stretch>
              <a:fillRect/>
            </a:stretch>
          </p:blipFill>
          <p:spPr>
            <a:xfrm>
              <a:off x="6719714" y="1148080"/>
              <a:ext cx="1513150" cy="1513150"/>
            </a:xfrm>
            <a:prstGeom prst="rect">
              <a:avLst/>
            </a:prstGeom>
            <a:noFill/>
            <a:ln>
              <a:noFill/>
            </a:ln>
          </p:spPr>
        </p:pic>
      </p:grpSp>
      <p:sp>
        <p:nvSpPr>
          <p:cNvPr id="105" name="Google Shape;105;p15"/>
          <p:cNvSpPr txBox="1"/>
          <p:nvPr/>
        </p:nvSpPr>
        <p:spPr>
          <a:xfrm>
            <a:off x="420500" y="2402200"/>
            <a:ext cx="20601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167A91"/>
                </a:solidFill>
                <a:latin typeface="Roboto"/>
                <a:ea typeface="Roboto"/>
                <a:cs typeface="Roboto"/>
                <a:sym typeface="Roboto"/>
              </a:rPr>
              <a:t>RESPECT</a:t>
            </a:r>
            <a:endParaRPr sz="3000">
              <a:solidFill>
                <a:srgbClr val="167A91"/>
              </a:solidFill>
              <a:latin typeface="Roboto"/>
              <a:ea typeface="Roboto"/>
              <a:cs typeface="Roboto"/>
              <a:sym typeface="Roboto"/>
            </a:endParaRPr>
          </a:p>
        </p:txBody>
      </p:sp>
      <p:sp>
        <p:nvSpPr>
          <p:cNvPr id="106" name="Google Shape;106;p15"/>
          <p:cNvSpPr txBox="1"/>
          <p:nvPr/>
        </p:nvSpPr>
        <p:spPr>
          <a:xfrm>
            <a:off x="3383850" y="2402200"/>
            <a:ext cx="20601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167A91"/>
                </a:solidFill>
                <a:latin typeface="Roboto"/>
                <a:ea typeface="Roboto"/>
                <a:cs typeface="Roboto"/>
                <a:sym typeface="Roboto"/>
              </a:rPr>
              <a:t>EDUCATE</a:t>
            </a:r>
            <a:endParaRPr sz="3000">
              <a:solidFill>
                <a:srgbClr val="167A91"/>
              </a:solidFill>
              <a:latin typeface="Roboto"/>
              <a:ea typeface="Roboto"/>
              <a:cs typeface="Roboto"/>
              <a:sym typeface="Roboto"/>
            </a:endParaRPr>
          </a:p>
        </p:txBody>
      </p:sp>
      <p:sp>
        <p:nvSpPr>
          <p:cNvPr id="107" name="Google Shape;107;p15"/>
          <p:cNvSpPr txBox="1"/>
          <p:nvPr/>
        </p:nvSpPr>
        <p:spPr>
          <a:xfrm>
            <a:off x="6420150" y="2402200"/>
            <a:ext cx="20601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167A91"/>
                </a:solidFill>
                <a:latin typeface="Roboto"/>
                <a:ea typeface="Roboto"/>
                <a:cs typeface="Roboto"/>
                <a:sym typeface="Roboto"/>
              </a:rPr>
              <a:t>PROTECT</a:t>
            </a:r>
            <a:endParaRPr sz="3000">
              <a:solidFill>
                <a:srgbClr val="167A91"/>
              </a:solidFill>
              <a:latin typeface="Roboto"/>
              <a:ea typeface="Roboto"/>
              <a:cs typeface="Roboto"/>
              <a:sym typeface="Roboto"/>
            </a:endParaRPr>
          </a:p>
        </p:txBody>
      </p:sp>
      <p:sp>
        <p:nvSpPr>
          <p:cNvPr id="108" name="Google Shape;108;p15"/>
          <p:cNvSpPr txBox="1"/>
          <p:nvPr/>
        </p:nvSpPr>
        <p:spPr>
          <a:xfrm>
            <a:off x="363125" y="3072300"/>
            <a:ext cx="2307600" cy="8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67A91"/>
                </a:solidFill>
                <a:latin typeface="Roboto"/>
                <a:ea typeface="Roboto"/>
                <a:cs typeface="Roboto"/>
                <a:sym typeface="Roboto"/>
              </a:rPr>
              <a:t>Etiquette</a:t>
            </a:r>
            <a:endParaRPr sz="1800">
              <a:solidFill>
                <a:srgbClr val="167A91"/>
              </a:solidFill>
              <a:latin typeface="Roboto"/>
              <a:ea typeface="Roboto"/>
              <a:cs typeface="Roboto"/>
              <a:sym typeface="Roboto"/>
            </a:endParaRPr>
          </a:p>
          <a:p>
            <a:pPr indent="0" lvl="0" marL="0" rtl="0" algn="ctr">
              <a:spcBef>
                <a:spcPts val="0"/>
              </a:spcBef>
              <a:spcAft>
                <a:spcPts val="0"/>
              </a:spcAft>
              <a:buNone/>
            </a:pPr>
            <a:r>
              <a:rPr lang="en" sz="1800">
                <a:solidFill>
                  <a:srgbClr val="167A91"/>
                </a:solidFill>
                <a:latin typeface="Roboto"/>
                <a:ea typeface="Roboto"/>
                <a:cs typeface="Roboto"/>
                <a:sym typeface="Roboto"/>
              </a:rPr>
              <a:t>Access</a:t>
            </a:r>
            <a:endParaRPr sz="1800">
              <a:solidFill>
                <a:srgbClr val="167A91"/>
              </a:solidFill>
              <a:latin typeface="Roboto"/>
              <a:ea typeface="Roboto"/>
              <a:cs typeface="Roboto"/>
              <a:sym typeface="Roboto"/>
            </a:endParaRPr>
          </a:p>
          <a:p>
            <a:pPr indent="0" lvl="0" marL="0" rtl="0" algn="ctr">
              <a:spcBef>
                <a:spcPts val="0"/>
              </a:spcBef>
              <a:spcAft>
                <a:spcPts val="0"/>
              </a:spcAft>
              <a:buNone/>
            </a:pPr>
            <a:r>
              <a:rPr lang="en" sz="1800">
                <a:solidFill>
                  <a:srgbClr val="167A91"/>
                </a:solidFill>
                <a:latin typeface="Roboto"/>
                <a:ea typeface="Roboto"/>
                <a:cs typeface="Roboto"/>
                <a:sym typeface="Roboto"/>
              </a:rPr>
              <a:t>Law</a:t>
            </a:r>
            <a:endParaRPr sz="1800">
              <a:solidFill>
                <a:srgbClr val="167A91"/>
              </a:solidFill>
              <a:latin typeface="Roboto"/>
              <a:ea typeface="Roboto"/>
              <a:cs typeface="Roboto"/>
              <a:sym typeface="Roboto"/>
            </a:endParaRPr>
          </a:p>
        </p:txBody>
      </p:sp>
      <p:sp>
        <p:nvSpPr>
          <p:cNvPr id="109" name="Google Shape;109;p15"/>
          <p:cNvSpPr txBox="1"/>
          <p:nvPr/>
        </p:nvSpPr>
        <p:spPr>
          <a:xfrm>
            <a:off x="3259800" y="3072300"/>
            <a:ext cx="2307600" cy="8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67A91"/>
                </a:solidFill>
                <a:latin typeface="Roboto"/>
                <a:ea typeface="Roboto"/>
                <a:cs typeface="Roboto"/>
                <a:sym typeface="Roboto"/>
              </a:rPr>
              <a:t>Communication</a:t>
            </a:r>
            <a:endParaRPr sz="1800">
              <a:solidFill>
                <a:srgbClr val="167A91"/>
              </a:solidFill>
              <a:latin typeface="Roboto"/>
              <a:ea typeface="Roboto"/>
              <a:cs typeface="Roboto"/>
              <a:sym typeface="Roboto"/>
            </a:endParaRPr>
          </a:p>
          <a:p>
            <a:pPr indent="0" lvl="0" marL="0" rtl="0" algn="ctr">
              <a:spcBef>
                <a:spcPts val="0"/>
              </a:spcBef>
              <a:spcAft>
                <a:spcPts val="0"/>
              </a:spcAft>
              <a:buNone/>
            </a:pPr>
            <a:r>
              <a:rPr lang="en" sz="1800">
                <a:solidFill>
                  <a:srgbClr val="167A91"/>
                </a:solidFill>
                <a:latin typeface="Roboto"/>
                <a:ea typeface="Roboto"/>
                <a:cs typeface="Roboto"/>
                <a:sym typeface="Roboto"/>
              </a:rPr>
              <a:t>Literacy</a:t>
            </a:r>
            <a:endParaRPr sz="1800">
              <a:solidFill>
                <a:srgbClr val="167A91"/>
              </a:solidFill>
              <a:latin typeface="Roboto"/>
              <a:ea typeface="Roboto"/>
              <a:cs typeface="Roboto"/>
              <a:sym typeface="Roboto"/>
            </a:endParaRPr>
          </a:p>
          <a:p>
            <a:pPr indent="0" lvl="0" marL="0" rtl="0" algn="ctr">
              <a:spcBef>
                <a:spcPts val="0"/>
              </a:spcBef>
              <a:spcAft>
                <a:spcPts val="0"/>
              </a:spcAft>
              <a:buNone/>
            </a:pPr>
            <a:r>
              <a:rPr lang="en" sz="1800">
                <a:solidFill>
                  <a:srgbClr val="167A91"/>
                </a:solidFill>
                <a:latin typeface="Roboto"/>
                <a:ea typeface="Roboto"/>
                <a:cs typeface="Roboto"/>
                <a:sym typeface="Roboto"/>
              </a:rPr>
              <a:t>Commerce</a:t>
            </a:r>
            <a:endParaRPr sz="1800">
              <a:solidFill>
                <a:srgbClr val="167A91"/>
              </a:solidFill>
              <a:latin typeface="Roboto"/>
              <a:ea typeface="Roboto"/>
              <a:cs typeface="Roboto"/>
              <a:sym typeface="Roboto"/>
            </a:endParaRPr>
          </a:p>
          <a:p>
            <a:pPr indent="0" lvl="0" marL="0" rtl="0" algn="ctr">
              <a:spcBef>
                <a:spcPts val="0"/>
              </a:spcBef>
              <a:spcAft>
                <a:spcPts val="0"/>
              </a:spcAft>
              <a:buNone/>
            </a:pPr>
            <a:r>
              <a:t/>
            </a:r>
            <a:endParaRPr sz="1800">
              <a:solidFill>
                <a:srgbClr val="167A91"/>
              </a:solidFill>
              <a:latin typeface="Roboto"/>
              <a:ea typeface="Roboto"/>
              <a:cs typeface="Roboto"/>
              <a:sym typeface="Roboto"/>
            </a:endParaRPr>
          </a:p>
        </p:txBody>
      </p:sp>
      <p:sp>
        <p:nvSpPr>
          <p:cNvPr id="110" name="Google Shape;110;p15"/>
          <p:cNvSpPr txBox="1"/>
          <p:nvPr/>
        </p:nvSpPr>
        <p:spPr>
          <a:xfrm>
            <a:off x="5971200" y="3072300"/>
            <a:ext cx="2958000" cy="8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67A91"/>
                </a:solidFill>
                <a:latin typeface="Roboto"/>
                <a:ea typeface="Roboto"/>
                <a:cs typeface="Roboto"/>
                <a:sym typeface="Roboto"/>
              </a:rPr>
              <a:t>Rights and Responsibility</a:t>
            </a:r>
            <a:endParaRPr sz="1800">
              <a:solidFill>
                <a:srgbClr val="167A91"/>
              </a:solidFill>
              <a:latin typeface="Roboto"/>
              <a:ea typeface="Roboto"/>
              <a:cs typeface="Roboto"/>
              <a:sym typeface="Roboto"/>
            </a:endParaRPr>
          </a:p>
          <a:p>
            <a:pPr indent="0" lvl="0" marL="0" rtl="0" algn="ctr">
              <a:spcBef>
                <a:spcPts val="0"/>
              </a:spcBef>
              <a:spcAft>
                <a:spcPts val="0"/>
              </a:spcAft>
              <a:buNone/>
            </a:pPr>
            <a:r>
              <a:rPr lang="en" sz="1800">
                <a:solidFill>
                  <a:srgbClr val="167A91"/>
                </a:solidFill>
                <a:latin typeface="Roboto"/>
                <a:ea typeface="Roboto"/>
                <a:cs typeface="Roboto"/>
                <a:sym typeface="Roboto"/>
              </a:rPr>
              <a:t>Safety (Security)</a:t>
            </a:r>
            <a:endParaRPr sz="1800">
              <a:solidFill>
                <a:srgbClr val="167A91"/>
              </a:solidFill>
              <a:latin typeface="Roboto"/>
              <a:ea typeface="Roboto"/>
              <a:cs typeface="Roboto"/>
              <a:sym typeface="Roboto"/>
            </a:endParaRPr>
          </a:p>
          <a:p>
            <a:pPr indent="0" lvl="0" marL="0" rtl="0" algn="ctr">
              <a:spcBef>
                <a:spcPts val="0"/>
              </a:spcBef>
              <a:spcAft>
                <a:spcPts val="0"/>
              </a:spcAft>
              <a:buNone/>
            </a:pPr>
            <a:r>
              <a:rPr lang="en" sz="1800">
                <a:solidFill>
                  <a:srgbClr val="167A91"/>
                </a:solidFill>
                <a:latin typeface="Roboto"/>
                <a:ea typeface="Roboto"/>
                <a:cs typeface="Roboto"/>
                <a:sym typeface="Roboto"/>
              </a:rPr>
              <a:t>Health and Welfare</a:t>
            </a:r>
            <a:endParaRPr sz="1800">
              <a:solidFill>
                <a:srgbClr val="167A9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Detectives </a:t>
            </a:r>
            <a:endParaRPr/>
          </a:p>
        </p:txBody>
      </p:sp>
      <p:graphicFrame>
        <p:nvGraphicFramePr>
          <p:cNvPr id="116" name="Google Shape;116;p16"/>
          <p:cNvGraphicFramePr/>
          <p:nvPr/>
        </p:nvGraphicFramePr>
        <p:xfrm>
          <a:off x="2276350" y="1246700"/>
          <a:ext cx="3000000" cy="3000000"/>
        </p:xfrm>
        <a:graphic>
          <a:graphicData uri="http://schemas.openxmlformats.org/drawingml/2006/table">
            <a:tbl>
              <a:tblPr>
                <a:noFill/>
                <a:tableStyleId>{CEF0749B-68AE-41AB-92FF-2B690D1A1C52}</a:tableStyleId>
              </a:tblPr>
              <a:tblGrid>
                <a:gridCol w="6440875"/>
              </a:tblGrid>
              <a:tr h="748300">
                <a:tc>
                  <a:txBody>
                    <a:bodyPr/>
                    <a:lstStyle/>
                    <a:p>
                      <a:pPr indent="0" lvl="0" marL="0" rtl="0" algn="l">
                        <a:spcBef>
                          <a:spcPts val="0"/>
                        </a:spcBef>
                        <a:spcAft>
                          <a:spcPts val="0"/>
                        </a:spcAft>
                        <a:buNone/>
                      </a:pPr>
                      <a:r>
                        <a:rPr b="1" lang="en" sz="2000">
                          <a:latin typeface="Roboto"/>
                          <a:ea typeface="Roboto"/>
                          <a:cs typeface="Roboto"/>
                          <a:sym typeface="Roboto"/>
                        </a:rPr>
                        <a:t>STOP! Too dangerous to proceed.</a:t>
                      </a:r>
                      <a:endParaRPr b="1" sz="2000">
                        <a:latin typeface="Roboto"/>
                        <a:ea typeface="Roboto"/>
                        <a:cs typeface="Roboto"/>
                        <a:sym typeface="Roboto"/>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r>
              <a:tr h="631750">
                <a:tc>
                  <a:txBody>
                    <a:bodyPr/>
                    <a:lstStyle/>
                    <a:p>
                      <a:pPr indent="0" lvl="0" marL="0" rtl="0" algn="l">
                        <a:spcBef>
                          <a:spcPts val="0"/>
                        </a:spcBef>
                        <a:spcAft>
                          <a:spcPts val="0"/>
                        </a:spcAft>
                        <a:buNone/>
                      </a:pPr>
                      <a:r>
                        <a:rPr b="1" lang="en" sz="2000">
                          <a:latin typeface="Roboto"/>
                          <a:ea typeface="Roboto"/>
                          <a:cs typeface="Roboto"/>
                          <a:sym typeface="Roboto"/>
                        </a:rPr>
                        <a:t>Slow down, be cautious - and be prepared to stop.</a:t>
                      </a:r>
                      <a:endParaRPr b="1" sz="2000">
                        <a:latin typeface="Roboto"/>
                        <a:ea typeface="Roboto"/>
                        <a:cs typeface="Roboto"/>
                        <a:sym typeface="Roboto"/>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0000">
                <a:tc>
                  <a:txBody>
                    <a:bodyPr/>
                    <a:lstStyle/>
                    <a:p>
                      <a:pPr indent="0" lvl="0" marL="0" rtl="0" algn="l">
                        <a:spcBef>
                          <a:spcPts val="0"/>
                        </a:spcBef>
                        <a:spcAft>
                          <a:spcPts val="0"/>
                        </a:spcAft>
                        <a:buNone/>
                      </a:pPr>
                      <a:r>
                        <a:rPr b="1" lang="en" sz="2000">
                          <a:latin typeface="Roboto"/>
                          <a:ea typeface="Roboto"/>
                          <a:cs typeface="Roboto"/>
                          <a:sym typeface="Roboto"/>
                        </a:rPr>
                        <a:t>Coast is clear - but look both ways.</a:t>
                      </a:r>
                      <a:endParaRPr b="1" sz="2000">
                        <a:latin typeface="Roboto"/>
                        <a:ea typeface="Roboto"/>
                        <a:cs typeface="Roboto"/>
                        <a:sym typeface="Roboto"/>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117" name="Google Shape;117;p16"/>
          <p:cNvSpPr/>
          <p:nvPr/>
        </p:nvSpPr>
        <p:spPr>
          <a:xfrm>
            <a:off x="1014251" y="1313325"/>
            <a:ext cx="575100" cy="572700"/>
          </a:xfrm>
          <a:prstGeom prst="ellipse">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1014251" y="1918200"/>
            <a:ext cx="575100" cy="572700"/>
          </a:xfrm>
          <a:prstGeom prst="ellipse">
            <a:avLst/>
          </a:prstGeom>
          <a:solidFill>
            <a:srgbClr val="FFFF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1014251" y="2523075"/>
            <a:ext cx="575100" cy="572700"/>
          </a:xfrm>
          <a:prstGeom prst="ellipse">
            <a:avLst/>
          </a:prstGeom>
          <a:solidFill>
            <a:srgbClr val="00FF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16"/>
          <p:cNvPicPr preferRelativeResize="0"/>
          <p:nvPr/>
        </p:nvPicPr>
        <p:blipFill rotWithShape="1">
          <a:blip r:embed="rId3">
            <a:alphaModFix/>
          </a:blip>
          <a:srcRect b="0" l="21070" r="18571" t="0"/>
          <a:stretch/>
        </p:blipFill>
        <p:spPr>
          <a:xfrm>
            <a:off x="488100" y="1045375"/>
            <a:ext cx="1724675" cy="285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
            </a:r>
            <a:r>
              <a:rPr lang="en"/>
              <a:t> in Your Classroom</a:t>
            </a:r>
            <a:endParaRPr/>
          </a:p>
        </p:txBody>
      </p:sp>
      <p:graphicFrame>
        <p:nvGraphicFramePr>
          <p:cNvPr id="126" name="Google Shape;126;p17"/>
          <p:cNvGraphicFramePr/>
          <p:nvPr/>
        </p:nvGraphicFramePr>
        <p:xfrm>
          <a:off x="416900" y="964488"/>
          <a:ext cx="3000000" cy="3000000"/>
        </p:xfrm>
        <a:graphic>
          <a:graphicData uri="http://schemas.openxmlformats.org/drawingml/2006/table">
            <a:tbl>
              <a:tblPr>
                <a:noFill/>
                <a:tableStyleId>{CEF0749B-68AE-41AB-92FF-2B690D1A1C52}</a:tableStyleId>
              </a:tblPr>
              <a:tblGrid>
                <a:gridCol w="6099125"/>
              </a:tblGrid>
              <a:tr h="822500">
                <a:tc>
                  <a:txBody>
                    <a:bodyPr/>
                    <a:lstStyle/>
                    <a:p>
                      <a:pPr indent="0" lvl="0" marL="0" rtl="0" algn="ctr">
                        <a:spcBef>
                          <a:spcPts val="0"/>
                        </a:spcBef>
                        <a:spcAft>
                          <a:spcPts val="0"/>
                        </a:spcAft>
                        <a:buNone/>
                      </a:pPr>
                      <a:r>
                        <a:rPr b="1" lang="en" sz="2000">
                          <a:solidFill>
                            <a:schemeClr val="accent3"/>
                          </a:solidFill>
                          <a:highlight>
                            <a:schemeClr val="lt1"/>
                          </a:highlight>
                          <a:latin typeface="Raleway"/>
                          <a:ea typeface="Raleway"/>
                          <a:cs typeface="Raleway"/>
                          <a:sym typeface="Raleway"/>
                        </a:rPr>
                        <a:t>During Class</a:t>
                      </a:r>
                      <a:endParaRPr b="1" sz="2000">
                        <a:solidFill>
                          <a:schemeClr val="accent3"/>
                        </a:solidFill>
                        <a:highlight>
                          <a:schemeClr val="lt1"/>
                        </a:highlight>
                        <a:latin typeface="Raleway"/>
                        <a:ea typeface="Raleway"/>
                        <a:cs typeface="Raleway"/>
                        <a:sym typeface="Raleway"/>
                      </a:endParaRPr>
                    </a:p>
                    <a:p>
                      <a:pPr indent="0" lvl="0" marL="0" rtl="0" algn="ctr">
                        <a:spcBef>
                          <a:spcPts val="0"/>
                        </a:spcBef>
                        <a:spcAft>
                          <a:spcPts val="0"/>
                        </a:spcAft>
                        <a:buNone/>
                      </a:pPr>
                      <a:r>
                        <a:rPr lang="en" sz="2000">
                          <a:solidFill>
                            <a:srgbClr val="167A91"/>
                          </a:solidFill>
                          <a:latin typeface="Raleway"/>
                          <a:ea typeface="Raleway"/>
                          <a:cs typeface="Raleway"/>
                          <a:sym typeface="Raleway"/>
                        </a:rPr>
                        <a:t>Implement one whole lesson every other week</a:t>
                      </a:r>
                      <a:endParaRPr sz="2000">
                        <a:solidFill>
                          <a:srgbClr val="167A91"/>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r>
              <a:tr h="1034425">
                <a:tc>
                  <a:txBody>
                    <a:bodyPr/>
                    <a:lstStyle/>
                    <a:p>
                      <a:pPr indent="0" lvl="0" marL="0" rtl="0" algn="ctr">
                        <a:spcBef>
                          <a:spcPts val="0"/>
                        </a:spcBef>
                        <a:spcAft>
                          <a:spcPts val="0"/>
                        </a:spcAft>
                        <a:buClr>
                          <a:schemeClr val="accent6"/>
                        </a:buClr>
                        <a:buSzPts val="1100"/>
                        <a:buFont typeface="Arial"/>
                        <a:buNone/>
                      </a:pPr>
                      <a:r>
                        <a:rPr b="1" lang="en" sz="2000">
                          <a:solidFill>
                            <a:schemeClr val="accent3"/>
                          </a:solidFill>
                          <a:latin typeface="Raleway"/>
                          <a:ea typeface="Raleway"/>
                          <a:cs typeface="Raleway"/>
                          <a:sym typeface="Raleway"/>
                        </a:rPr>
                        <a:t>Throughout Activities</a:t>
                      </a:r>
                      <a:endParaRPr b="1" sz="2000">
                        <a:solidFill>
                          <a:schemeClr val="accent3"/>
                        </a:solidFill>
                        <a:latin typeface="Raleway"/>
                        <a:ea typeface="Raleway"/>
                        <a:cs typeface="Raleway"/>
                        <a:sym typeface="Raleway"/>
                      </a:endParaRPr>
                    </a:p>
                    <a:p>
                      <a:pPr indent="0" lvl="0" marL="0" rtl="0" algn="ctr">
                        <a:spcBef>
                          <a:spcPts val="0"/>
                        </a:spcBef>
                        <a:spcAft>
                          <a:spcPts val="0"/>
                        </a:spcAft>
                        <a:buClr>
                          <a:schemeClr val="accent6"/>
                        </a:buClr>
                        <a:buSzPts val="1100"/>
                        <a:buFont typeface="Arial"/>
                        <a:buNone/>
                      </a:pPr>
                      <a:r>
                        <a:rPr lang="en" sz="2000">
                          <a:solidFill>
                            <a:srgbClr val="167A91"/>
                          </a:solidFill>
                          <a:latin typeface="Raleway"/>
                          <a:ea typeface="Raleway"/>
                          <a:cs typeface="Raleway"/>
                          <a:sym typeface="Raleway"/>
                        </a:rPr>
                        <a:t>Include short lessons at the beginning of subject specific content</a:t>
                      </a:r>
                      <a:endParaRPr b="1" sz="2000">
                        <a:solidFill>
                          <a:schemeClr val="accent3"/>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r>
              <a:tr h="1034425">
                <a:tc>
                  <a:txBody>
                    <a:bodyPr/>
                    <a:lstStyle/>
                    <a:p>
                      <a:pPr indent="0" lvl="0" marL="0" rtl="0" algn="ctr">
                        <a:spcBef>
                          <a:spcPts val="0"/>
                        </a:spcBef>
                        <a:spcAft>
                          <a:spcPts val="0"/>
                        </a:spcAft>
                        <a:buNone/>
                      </a:pPr>
                      <a:r>
                        <a:rPr b="1" lang="en" sz="2000">
                          <a:solidFill>
                            <a:schemeClr val="accent3"/>
                          </a:solidFill>
                          <a:latin typeface="Raleway"/>
                          <a:ea typeface="Raleway"/>
                          <a:cs typeface="Raleway"/>
                          <a:sym typeface="Raleway"/>
                        </a:rPr>
                        <a:t>When Life Happens</a:t>
                      </a:r>
                      <a:endParaRPr b="1" sz="2000">
                        <a:solidFill>
                          <a:schemeClr val="accent3"/>
                        </a:solidFill>
                        <a:latin typeface="Raleway"/>
                        <a:ea typeface="Raleway"/>
                        <a:cs typeface="Raleway"/>
                        <a:sym typeface="Raleway"/>
                      </a:endParaRPr>
                    </a:p>
                    <a:p>
                      <a:pPr indent="0" lvl="0" marL="0" rtl="0" algn="ctr">
                        <a:spcBef>
                          <a:spcPts val="0"/>
                        </a:spcBef>
                        <a:spcAft>
                          <a:spcPts val="0"/>
                        </a:spcAft>
                        <a:buNone/>
                      </a:pPr>
                      <a:r>
                        <a:rPr lang="en" sz="2000">
                          <a:solidFill>
                            <a:srgbClr val="167A91"/>
                          </a:solidFill>
                          <a:latin typeface="Raleway"/>
                          <a:ea typeface="Raleway"/>
                          <a:cs typeface="Raleway"/>
                          <a:sym typeface="Raleway"/>
                        </a:rPr>
                        <a:t>Make use of moments that allow for lessons to be taught with authentic scenarios</a:t>
                      </a:r>
                      <a:endParaRPr sz="2000">
                        <a:solidFill>
                          <a:srgbClr val="167A91"/>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r>
            </a:tbl>
          </a:graphicData>
        </a:graphic>
      </p:graphicFrame>
      <p:grpSp>
        <p:nvGrpSpPr>
          <p:cNvPr id="127" name="Google Shape;127;p17"/>
          <p:cNvGrpSpPr/>
          <p:nvPr/>
        </p:nvGrpSpPr>
        <p:grpSpPr>
          <a:xfrm>
            <a:off x="6963363" y="1309050"/>
            <a:ext cx="1814137" cy="1777488"/>
            <a:chOff x="6963363" y="1309050"/>
            <a:chExt cx="1814137" cy="1777488"/>
          </a:xfrm>
        </p:grpSpPr>
        <p:pic>
          <p:nvPicPr>
            <p:cNvPr id="128" name="Google Shape;128;p17"/>
            <p:cNvPicPr preferRelativeResize="0"/>
            <p:nvPr/>
          </p:nvPicPr>
          <p:blipFill>
            <a:blip r:embed="rId3">
              <a:alphaModFix/>
            </a:blip>
            <a:stretch>
              <a:fillRect/>
            </a:stretch>
          </p:blipFill>
          <p:spPr>
            <a:xfrm>
              <a:off x="6963363" y="1318212"/>
              <a:ext cx="1768325" cy="1768325"/>
            </a:xfrm>
            <a:prstGeom prst="rect">
              <a:avLst/>
            </a:prstGeom>
            <a:noFill/>
            <a:ln>
              <a:noFill/>
            </a:ln>
          </p:spPr>
        </p:pic>
        <p:pic>
          <p:nvPicPr>
            <p:cNvPr id="129" name="Google Shape;129;p17"/>
            <p:cNvPicPr preferRelativeResize="0"/>
            <p:nvPr/>
          </p:nvPicPr>
          <p:blipFill>
            <a:blip r:embed="rId4">
              <a:alphaModFix/>
            </a:blip>
            <a:stretch>
              <a:fillRect/>
            </a:stretch>
          </p:blipFill>
          <p:spPr>
            <a:xfrm>
              <a:off x="7009175" y="1309050"/>
              <a:ext cx="1768325" cy="176832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Supporting Positive Digital Behavior</a:t>
            </a:r>
            <a:endParaRPr/>
          </a:p>
        </p:txBody>
      </p:sp>
      <p:graphicFrame>
        <p:nvGraphicFramePr>
          <p:cNvPr id="135" name="Google Shape;135;p18"/>
          <p:cNvGraphicFramePr/>
          <p:nvPr/>
        </p:nvGraphicFramePr>
        <p:xfrm>
          <a:off x="268525" y="909200"/>
          <a:ext cx="3000000" cy="3000000"/>
        </p:xfrm>
        <a:graphic>
          <a:graphicData uri="http://schemas.openxmlformats.org/drawingml/2006/table">
            <a:tbl>
              <a:tblPr>
                <a:noFill/>
                <a:tableStyleId>{CEF0749B-68AE-41AB-92FF-2B690D1A1C52}</a:tableStyleId>
              </a:tblPr>
              <a:tblGrid>
                <a:gridCol w="6634200"/>
              </a:tblGrid>
              <a:tr h="1076050">
                <a:tc>
                  <a:txBody>
                    <a:bodyPr/>
                    <a:lstStyle/>
                    <a:p>
                      <a:pPr indent="0" lvl="0" marL="0" rtl="0" algn="ctr">
                        <a:spcBef>
                          <a:spcPts val="0"/>
                        </a:spcBef>
                        <a:spcAft>
                          <a:spcPts val="0"/>
                        </a:spcAft>
                        <a:buNone/>
                      </a:pPr>
                      <a:r>
                        <a:rPr b="1" lang="en" sz="2000">
                          <a:solidFill>
                            <a:schemeClr val="accent3"/>
                          </a:solidFill>
                          <a:latin typeface="Raleway"/>
                          <a:ea typeface="Raleway"/>
                          <a:cs typeface="Raleway"/>
                          <a:sym typeface="Raleway"/>
                        </a:rPr>
                        <a:t>Student of the Month</a:t>
                      </a:r>
                      <a:endParaRPr b="1" sz="2000">
                        <a:solidFill>
                          <a:schemeClr val="accent3"/>
                        </a:solidFill>
                        <a:latin typeface="Raleway"/>
                        <a:ea typeface="Raleway"/>
                        <a:cs typeface="Raleway"/>
                        <a:sym typeface="Raleway"/>
                      </a:endParaRPr>
                    </a:p>
                    <a:p>
                      <a:pPr indent="0" lvl="0" marL="0" rtl="0" algn="ctr">
                        <a:spcBef>
                          <a:spcPts val="0"/>
                        </a:spcBef>
                        <a:spcAft>
                          <a:spcPts val="0"/>
                        </a:spcAft>
                        <a:buNone/>
                      </a:pPr>
                      <a:r>
                        <a:rPr lang="en" sz="2000">
                          <a:solidFill>
                            <a:srgbClr val="167A91"/>
                          </a:solidFill>
                          <a:latin typeface="Raleway"/>
                          <a:ea typeface="Raleway"/>
                          <a:cs typeface="Raleway"/>
                          <a:sym typeface="Raleway"/>
                        </a:rPr>
                        <a:t>Design a student of the month award to highlight good choices</a:t>
                      </a:r>
                      <a:endParaRPr sz="2000">
                        <a:solidFill>
                          <a:srgbClr val="167A91"/>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r>
              <a:tr h="908300">
                <a:tc>
                  <a:txBody>
                    <a:bodyPr/>
                    <a:lstStyle/>
                    <a:p>
                      <a:pPr indent="0" lvl="0" marL="0" rtl="0" algn="ctr">
                        <a:spcBef>
                          <a:spcPts val="0"/>
                        </a:spcBef>
                        <a:spcAft>
                          <a:spcPts val="0"/>
                        </a:spcAft>
                        <a:buNone/>
                      </a:pPr>
                      <a:r>
                        <a:rPr b="1" lang="en" sz="2000">
                          <a:solidFill>
                            <a:schemeClr val="accent3"/>
                          </a:solidFill>
                          <a:latin typeface="Raleway"/>
                          <a:ea typeface="Raleway"/>
                          <a:cs typeface="Raleway"/>
                          <a:sym typeface="Raleway"/>
                        </a:rPr>
                        <a:t>Model</a:t>
                      </a:r>
                      <a:endParaRPr b="1" sz="2000">
                        <a:solidFill>
                          <a:schemeClr val="accent3"/>
                        </a:solidFill>
                        <a:latin typeface="Raleway"/>
                        <a:ea typeface="Raleway"/>
                        <a:cs typeface="Raleway"/>
                        <a:sym typeface="Raleway"/>
                      </a:endParaRPr>
                    </a:p>
                    <a:p>
                      <a:pPr indent="0" lvl="0" marL="0" rtl="0" algn="ctr">
                        <a:spcBef>
                          <a:spcPts val="0"/>
                        </a:spcBef>
                        <a:spcAft>
                          <a:spcPts val="0"/>
                        </a:spcAft>
                        <a:buNone/>
                      </a:pPr>
                      <a:r>
                        <a:rPr lang="en" sz="2000">
                          <a:solidFill>
                            <a:srgbClr val="167A91"/>
                          </a:solidFill>
                          <a:latin typeface="Raleway"/>
                          <a:ea typeface="Raleway"/>
                          <a:cs typeface="Raleway"/>
                          <a:sym typeface="Raleway"/>
                        </a:rPr>
                        <a:t>Model positive digital citizenship in your own life for students</a:t>
                      </a:r>
                      <a:endParaRPr sz="2000">
                        <a:solidFill>
                          <a:srgbClr val="167A91"/>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r>
              <a:tr h="908300">
                <a:tc>
                  <a:txBody>
                    <a:bodyPr/>
                    <a:lstStyle/>
                    <a:p>
                      <a:pPr indent="0" lvl="0" marL="0" rtl="0" algn="ctr">
                        <a:spcBef>
                          <a:spcPts val="0"/>
                        </a:spcBef>
                        <a:spcAft>
                          <a:spcPts val="0"/>
                        </a:spcAft>
                        <a:buNone/>
                      </a:pPr>
                      <a:r>
                        <a:rPr b="1" lang="en" sz="2000">
                          <a:solidFill>
                            <a:schemeClr val="accent3"/>
                          </a:solidFill>
                          <a:latin typeface="Raleway"/>
                          <a:ea typeface="Raleway"/>
                          <a:cs typeface="Raleway"/>
                          <a:sym typeface="Raleway"/>
                        </a:rPr>
                        <a:t>Digital Citizenship Week</a:t>
                      </a:r>
                      <a:endParaRPr b="1" sz="2000">
                        <a:solidFill>
                          <a:schemeClr val="accent3"/>
                        </a:solidFill>
                        <a:latin typeface="Raleway"/>
                        <a:ea typeface="Raleway"/>
                        <a:cs typeface="Raleway"/>
                        <a:sym typeface="Raleway"/>
                      </a:endParaRPr>
                    </a:p>
                    <a:p>
                      <a:pPr indent="0" lvl="0" marL="0" rtl="0" algn="ctr">
                        <a:spcBef>
                          <a:spcPts val="0"/>
                        </a:spcBef>
                        <a:spcAft>
                          <a:spcPts val="0"/>
                        </a:spcAft>
                        <a:buNone/>
                      </a:pPr>
                      <a:r>
                        <a:rPr lang="en" sz="2000">
                          <a:solidFill>
                            <a:srgbClr val="167A91"/>
                          </a:solidFill>
                          <a:latin typeface="Raleway"/>
                          <a:ea typeface="Raleway"/>
                          <a:cs typeface="Raleway"/>
                          <a:sym typeface="Raleway"/>
                        </a:rPr>
                        <a:t>Highlight &amp; participate in the national week in October</a:t>
                      </a:r>
                      <a:endParaRPr sz="2000">
                        <a:solidFill>
                          <a:srgbClr val="167A91"/>
                        </a:solidFill>
                        <a:latin typeface="Raleway"/>
                        <a:ea typeface="Raleway"/>
                        <a:cs typeface="Raleway"/>
                        <a:sym typeface="Raleway"/>
                      </a:endParaRPr>
                    </a:p>
                  </a:txBody>
                  <a:tcPr marT="91425" marB="91425" marR="91425" marL="91425">
                    <a:lnL cap="flat" cmpd="sng" w="38100">
                      <a:solidFill>
                        <a:srgbClr val="167A91"/>
                      </a:solidFill>
                      <a:prstDash val="solid"/>
                      <a:round/>
                      <a:headEnd len="sm" w="sm" type="none"/>
                      <a:tailEnd len="sm" w="sm" type="none"/>
                    </a:lnL>
                    <a:lnR cap="flat" cmpd="sng" w="38100">
                      <a:solidFill>
                        <a:srgbClr val="167A91"/>
                      </a:solidFill>
                      <a:prstDash val="solid"/>
                      <a:round/>
                      <a:headEnd len="sm" w="sm" type="none"/>
                      <a:tailEnd len="sm" w="sm" type="none"/>
                    </a:lnR>
                    <a:lnT cap="flat" cmpd="sng" w="38100">
                      <a:solidFill>
                        <a:srgbClr val="167A91"/>
                      </a:solidFill>
                      <a:prstDash val="solid"/>
                      <a:round/>
                      <a:headEnd len="sm" w="sm" type="none"/>
                      <a:tailEnd len="sm" w="sm" type="none"/>
                    </a:lnT>
                    <a:lnB cap="flat" cmpd="sng" w="38100">
                      <a:solidFill>
                        <a:srgbClr val="167A91"/>
                      </a:solidFill>
                      <a:prstDash val="solid"/>
                      <a:round/>
                      <a:headEnd len="sm" w="sm" type="none"/>
                      <a:tailEnd len="sm" w="sm" type="none"/>
                    </a:lnB>
                  </a:tcPr>
                </a:tc>
              </a:tr>
            </a:tbl>
          </a:graphicData>
        </a:graphic>
      </p:graphicFrame>
      <p:grpSp>
        <p:nvGrpSpPr>
          <p:cNvPr id="136" name="Google Shape;136;p18"/>
          <p:cNvGrpSpPr/>
          <p:nvPr/>
        </p:nvGrpSpPr>
        <p:grpSpPr>
          <a:xfrm>
            <a:off x="7192413" y="1501450"/>
            <a:ext cx="1814137" cy="1777488"/>
            <a:chOff x="6963363" y="1309050"/>
            <a:chExt cx="1814137" cy="1777488"/>
          </a:xfrm>
        </p:grpSpPr>
        <p:pic>
          <p:nvPicPr>
            <p:cNvPr id="137" name="Google Shape;137;p18"/>
            <p:cNvPicPr preferRelativeResize="0"/>
            <p:nvPr/>
          </p:nvPicPr>
          <p:blipFill>
            <a:blip r:embed="rId3">
              <a:alphaModFix/>
            </a:blip>
            <a:stretch>
              <a:fillRect/>
            </a:stretch>
          </p:blipFill>
          <p:spPr>
            <a:xfrm>
              <a:off x="6963363" y="1318212"/>
              <a:ext cx="1768325" cy="1768325"/>
            </a:xfrm>
            <a:prstGeom prst="rect">
              <a:avLst/>
            </a:prstGeom>
            <a:noFill/>
            <a:ln>
              <a:noFill/>
            </a:ln>
          </p:spPr>
        </p:pic>
        <p:pic>
          <p:nvPicPr>
            <p:cNvPr id="138" name="Google Shape;138;p18"/>
            <p:cNvPicPr preferRelativeResize="0"/>
            <p:nvPr/>
          </p:nvPicPr>
          <p:blipFill>
            <a:blip r:embed="rId4">
              <a:alphaModFix/>
            </a:blip>
            <a:stretch>
              <a:fillRect/>
            </a:stretch>
          </p:blipFill>
          <p:spPr>
            <a:xfrm>
              <a:off x="7009175" y="1309050"/>
              <a:ext cx="1768325" cy="176832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142175" y="180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Incentives for Digital Citizenship</a:t>
            </a:r>
            <a:endParaRPr/>
          </a:p>
        </p:txBody>
      </p:sp>
      <p:pic>
        <p:nvPicPr>
          <p:cNvPr id="144" name="Google Shape;144;p19"/>
          <p:cNvPicPr preferRelativeResize="0"/>
          <p:nvPr/>
        </p:nvPicPr>
        <p:blipFill>
          <a:blip r:embed="rId3">
            <a:alphaModFix/>
          </a:blip>
          <a:stretch>
            <a:fillRect/>
          </a:stretch>
        </p:blipFill>
        <p:spPr>
          <a:xfrm>
            <a:off x="609250" y="1783738"/>
            <a:ext cx="1576025" cy="1576025"/>
          </a:xfrm>
          <a:prstGeom prst="rect">
            <a:avLst/>
          </a:prstGeom>
          <a:noFill/>
          <a:ln>
            <a:noFill/>
          </a:ln>
        </p:spPr>
      </p:pic>
      <p:pic>
        <p:nvPicPr>
          <p:cNvPr id="145" name="Google Shape;145;p19"/>
          <p:cNvPicPr preferRelativeResize="0"/>
          <p:nvPr/>
        </p:nvPicPr>
        <p:blipFill>
          <a:blip r:embed="rId4">
            <a:alphaModFix/>
          </a:blip>
          <a:stretch>
            <a:fillRect/>
          </a:stretch>
        </p:blipFill>
        <p:spPr>
          <a:xfrm>
            <a:off x="2647900" y="1633150"/>
            <a:ext cx="1877225" cy="1877225"/>
          </a:xfrm>
          <a:prstGeom prst="rect">
            <a:avLst/>
          </a:prstGeom>
          <a:noFill/>
          <a:ln>
            <a:noFill/>
          </a:ln>
        </p:spPr>
      </p:pic>
      <p:sp>
        <p:nvSpPr>
          <p:cNvPr id="146" name="Google Shape;146;p19"/>
          <p:cNvSpPr txBox="1"/>
          <p:nvPr/>
        </p:nvSpPr>
        <p:spPr>
          <a:xfrm>
            <a:off x="4697275" y="1388550"/>
            <a:ext cx="4288200" cy="2277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00000"/>
              </a:buClr>
              <a:buSzPts val="1600"/>
              <a:buFont typeface="Roboto"/>
              <a:buChar char="●"/>
            </a:pPr>
            <a:r>
              <a:rPr lang="en" sz="1600">
                <a:solidFill>
                  <a:srgbClr val="000000"/>
                </a:solidFill>
                <a:latin typeface="Roboto"/>
                <a:ea typeface="Roboto"/>
                <a:cs typeface="Roboto"/>
                <a:sym typeface="Roboto"/>
              </a:rPr>
              <a:t>Digital Citizenship Student of the Week!</a:t>
            </a:r>
            <a:endParaRPr sz="1600">
              <a:solidFill>
                <a:srgbClr val="000000"/>
              </a:solidFill>
              <a:latin typeface="Roboto"/>
              <a:ea typeface="Roboto"/>
              <a:cs typeface="Roboto"/>
              <a:sym typeface="Roboto"/>
            </a:endParaRPr>
          </a:p>
          <a:p>
            <a:pPr indent="0" lvl="0" marL="457200" rtl="0" algn="l">
              <a:spcBef>
                <a:spcPts val="0"/>
              </a:spcBef>
              <a:spcAft>
                <a:spcPts val="0"/>
              </a:spcAft>
              <a:buNone/>
            </a:pPr>
            <a:r>
              <a:t/>
            </a:r>
            <a:endParaRPr sz="800">
              <a:solidFill>
                <a:srgbClr val="000000"/>
              </a:solidFill>
              <a:latin typeface="Roboto"/>
              <a:ea typeface="Roboto"/>
              <a:cs typeface="Roboto"/>
              <a:sym typeface="Roboto"/>
            </a:endParaRPr>
          </a:p>
          <a:p>
            <a:pPr indent="-330200" lvl="0" marL="457200" rtl="0" algn="l">
              <a:spcBef>
                <a:spcPts val="0"/>
              </a:spcBef>
              <a:spcAft>
                <a:spcPts val="0"/>
              </a:spcAft>
              <a:buClr>
                <a:srgbClr val="000000"/>
              </a:buClr>
              <a:buSzPts val="1600"/>
              <a:buFont typeface="Roboto"/>
              <a:buChar char="●"/>
            </a:pPr>
            <a:r>
              <a:rPr lang="en" sz="1600">
                <a:solidFill>
                  <a:srgbClr val="000000"/>
                </a:solidFill>
                <a:latin typeface="Roboto"/>
                <a:ea typeface="Roboto"/>
                <a:cs typeface="Roboto"/>
                <a:sym typeface="Roboto"/>
              </a:rPr>
              <a:t>Sit in a rolling chair</a:t>
            </a:r>
            <a:endParaRPr sz="1600">
              <a:solidFill>
                <a:srgbClr val="000000"/>
              </a:solidFill>
              <a:latin typeface="Roboto"/>
              <a:ea typeface="Roboto"/>
              <a:cs typeface="Roboto"/>
              <a:sym typeface="Roboto"/>
            </a:endParaRPr>
          </a:p>
          <a:p>
            <a:pPr indent="0" lvl="0" marL="457200" rtl="0" algn="l">
              <a:spcBef>
                <a:spcPts val="0"/>
              </a:spcBef>
              <a:spcAft>
                <a:spcPts val="0"/>
              </a:spcAft>
              <a:buNone/>
            </a:pPr>
            <a:r>
              <a:t/>
            </a:r>
            <a:endParaRPr sz="800">
              <a:solidFill>
                <a:srgbClr val="000000"/>
              </a:solidFill>
              <a:latin typeface="Roboto"/>
              <a:ea typeface="Roboto"/>
              <a:cs typeface="Roboto"/>
              <a:sym typeface="Roboto"/>
            </a:endParaRPr>
          </a:p>
          <a:p>
            <a:pPr indent="-330200" lvl="0" marL="457200" rtl="0" algn="l">
              <a:spcBef>
                <a:spcPts val="0"/>
              </a:spcBef>
              <a:spcAft>
                <a:spcPts val="0"/>
              </a:spcAft>
              <a:buClr>
                <a:srgbClr val="000000"/>
              </a:buClr>
              <a:buSzPts val="1600"/>
              <a:buFont typeface="Roboto"/>
              <a:buChar char="●"/>
            </a:pPr>
            <a:r>
              <a:rPr lang="en" sz="1600">
                <a:solidFill>
                  <a:srgbClr val="000000"/>
                </a:solidFill>
                <a:latin typeface="Roboto"/>
                <a:ea typeface="Roboto"/>
                <a:cs typeface="Roboto"/>
                <a:sym typeface="Roboto"/>
              </a:rPr>
              <a:t>Best of Wall </a:t>
            </a:r>
            <a:endParaRPr sz="1600">
              <a:solidFill>
                <a:srgbClr val="000000"/>
              </a:solidFill>
              <a:latin typeface="Roboto"/>
              <a:ea typeface="Roboto"/>
              <a:cs typeface="Roboto"/>
              <a:sym typeface="Roboto"/>
            </a:endParaRPr>
          </a:p>
          <a:p>
            <a:pPr indent="0" lvl="0" marL="457200" rtl="0" algn="l">
              <a:spcBef>
                <a:spcPts val="0"/>
              </a:spcBef>
              <a:spcAft>
                <a:spcPts val="0"/>
              </a:spcAft>
              <a:buNone/>
            </a:pPr>
            <a:r>
              <a:t/>
            </a:r>
            <a:endParaRPr sz="800">
              <a:solidFill>
                <a:srgbClr val="000000"/>
              </a:solidFill>
              <a:latin typeface="Roboto"/>
              <a:ea typeface="Roboto"/>
              <a:cs typeface="Roboto"/>
              <a:sym typeface="Roboto"/>
            </a:endParaRPr>
          </a:p>
          <a:p>
            <a:pPr indent="-330200" lvl="0" marL="457200" rtl="0" algn="l">
              <a:spcBef>
                <a:spcPts val="0"/>
              </a:spcBef>
              <a:spcAft>
                <a:spcPts val="0"/>
              </a:spcAft>
              <a:buClr>
                <a:srgbClr val="000000"/>
              </a:buClr>
              <a:buSzPts val="1600"/>
              <a:buFont typeface="Roboto"/>
              <a:buChar char="●"/>
            </a:pPr>
            <a:r>
              <a:rPr lang="en" sz="1600">
                <a:solidFill>
                  <a:srgbClr val="000000"/>
                </a:solidFill>
                <a:latin typeface="Roboto"/>
                <a:ea typeface="Roboto"/>
                <a:cs typeface="Roboto"/>
                <a:sym typeface="Roboto"/>
              </a:rPr>
              <a:t>Dj for the day </a:t>
            </a:r>
            <a:endParaRPr sz="1600">
              <a:solidFill>
                <a:srgbClr val="000000"/>
              </a:solidFill>
              <a:latin typeface="Roboto"/>
              <a:ea typeface="Roboto"/>
              <a:cs typeface="Roboto"/>
              <a:sym typeface="Roboto"/>
            </a:endParaRPr>
          </a:p>
          <a:p>
            <a:pPr indent="0" lvl="0" marL="457200" rtl="0" algn="l">
              <a:spcBef>
                <a:spcPts val="0"/>
              </a:spcBef>
              <a:spcAft>
                <a:spcPts val="0"/>
              </a:spcAft>
              <a:buNone/>
            </a:pPr>
            <a:r>
              <a:t/>
            </a:r>
            <a:endParaRPr sz="800">
              <a:solidFill>
                <a:srgbClr val="000000"/>
              </a:solidFill>
              <a:latin typeface="Roboto"/>
              <a:ea typeface="Roboto"/>
              <a:cs typeface="Roboto"/>
              <a:sym typeface="Roboto"/>
            </a:endParaRPr>
          </a:p>
          <a:p>
            <a:pPr indent="-330200" lvl="0" marL="457200" rtl="0" algn="l">
              <a:spcBef>
                <a:spcPts val="0"/>
              </a:spcBef>
              <a:spcAft>
                <a:spcPts val="0"/>
              </a:spcAft>
              <a:buClr>
                <a:srgbClr val="000000"/>
              </a:buClr>
              <a:buSzPts val="1600"/>
              <a:buFont typeface="Roboto"/>
              <a:buChar char="●"/>
            </a:pPr>
            <a:r>
              <a:rPr lang="en" sz="1600">
                <a:solidFill>
                  <a:srgbClr val="000000"/>
                </a:solidFill>
                <a:latin typeface="Roboto"/>
                <a:ea typeface="Roboto"/>
                <a:cs typeface="Roboto"/>
                <a:sym typeface="Roboto"/>
              </a:rPr>
              <a:t>Music/Headphones pass</a:t>
            </a:r>
            <a:endParaRPr sz="1600">
              <a:solidFill>
                <a:srgbClr val="000000"/>
              </a:solidFill>
              <a:latin typeface="Roboto"/>
              <a:ea typeface="Roboto"/>
              <a:cs typeface="Roboto"/>
              <a:sym typeface="Roboto"/>
            </a:endParaRPr>
          </a:p>
          <a:p>
            <a:pPr indent="0" lvl="0" marL="457200" rtl="0" algn="l">
              <a:spcBef>
                <a:spcPts val="0"/>
              </a:spcBef>
              <a:spcAft>
                <a:spcPts val="0"/>
              </a:spcAft>
              <a:buNone/>
            </a:pPr>
            <a:r>
              <a:t/>
            </a:r>
            <a:endParaRPr sz="800">
              <a:solidFill>
                <a:srgbClr val="000000"/>
              </a:solidFill>
              <a:latin typeface="Roboto"/>
              <a:ea typeface="Roboto"/>
              <a:cs typeface="Roboto"/>
              <a:sym typeface="Roboto"/>
            </a:endParaRPr>
          </a:p>
          <a:p>
            <a:pPr indent="-330200" lvl="0" marL="457200" rtl="0" algn="l">
              <a:spcBef>
                <a:spcPts val="0"/>
              </a:spcBef>
              <a:spcAft>
                <a:spcPts val="0"/>
              </a:spcAft>
              <a:buClr>
                <a:srgbClr val="000000"/>
              </a:buClr>
              <a:buSzPts val="1600"/>
              <a:buFont typeface="Roboto"/>
              <a:buChar char="●"/>
            </a:pPr>
            <a:r>
              <a:rPr lang="en" sz="1600">
                <a:solidFill>
                  <a:srgbClr val="000000"/>
                </a:solidFill>
                <a:latin typeface="Roboto"/>
                <a:ea typeface="Roboto"/>
                <a:cs typeface="Roboto"/>
                <a:sym typeface="Roboto"/>
              </a:rPr>
              <a:t>Print color photos/artwork</a:t>
            </a:r>
            <a:endParaRPr sz="1100">
              <a:latin typeface="Roboto"/>
              <a:ea typeface="Roboto"/>
              <a:cs typeface="Roboto"/>
              <a:sym typeface="Roboto"/>
            </a:endParaRPr>
          </a:p>
        </p:txBody>
      </p:sp>
      <p:sp>
        <p:nvSpPr>
          <p:cNvPr id="147" name="Google Shape;147;p19"/>
          <p:cNvSpPr/>
          <p:nvPr/>
        </p:nvSpPr>
        <p:spPr>
          <a:xfrm rot="3125399">
            <a:off x="407301" y="2389340"/>
            <a:ext cx="1979906" cy="128901"/>
          </a:xfrm>
          <a:prstGeom prst="rect">
            <a:avLst/>
          </a:prstGeom>
          <a:solidFill>
            <a:srgbClr val="001733"/>
          </a:solidFill>
          <a:ln cap="flat" cmpd="sng" w="9525">
            <a:solidFill>
              <a:srgbClr val="0017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rot="3125399">
            <a:off x="2645239" y="2386852"/>
            <a:ext cx="1979906" cy="128901"/>
          </a:xfrm>
          <a:prstGeom prst="rect">
            <a:avLst/>
          </a:prstGeom>
          <a:solidFill>
            <a:srgbClr val="001733"/>
          </a:solidFill>
          <a:ln cap="flat" cmpd="sng" w="9525">
            <a:solidFill>
              <a:srgbClr val="0017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rot="6713114">
            <a:off x="407325" y="2463017"/>
            <a:ext cx="1979886" cy="128965"/>
          </a:xfrm>
          <a:prstGeom prst="rect">
            <a:avLst/>
          </a:prstGeom>
          <a:solidFill>
            <a:srgbClr val="001733"/>
          </a:solidFill>
          <a:ln cap="flat" cmpd="sng" w="9525">
            <a:solidFill>
              <a:srgbClr val="0017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rot="6713114">
            <a:off x="2596563" y="2389317"/>
            <a:ext cx="1979886" cy="128965"/>
          </a:xfrm>
          <a:prstGeom prst="rect">
            <a:avLst/>
          </a:prstGeom>
          <a:solidFill>
            <a:srgbClr val="001733"/>
          </a:solidFill>
          <a:ln cap="flat" cmpd="sng" w="9525">
            <a:solidFill>
              <a:srgbClr val="0017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