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85" r:id="rId2"/>
    <p:sldId id="260" r:id="rId3"/>
    <p:sldId id="271" r:id="rId4"/>
    <p:sldId id="272" r:id="rId5"/>
    <p:sldId id="273" r:id="rId6"/>
    <p:sldId id="274" r:id="rId7"/>
    <p:sldId id="275" r:id="rId8"/>
    <p:sldId id="276" r:id="rId9"/>
    <p:sldId id="277" r:id="rId10"/>
    <p:sldId id="278" r:id="rId11"/>
    <p:sldId id="279" r:id="rId12"/>
    <p:sldId id="280" r:id="rId13"/>
    <p:sldId id="286" r:id="rId14"/>
    <p:sldId id="287" r:id="rId15"/>
    <p:sldId id="282" r:id="rId16"/>
    <p:sldId id="284" r:id="rId17"/>
    <p:sldId id="283" r:id="rId18"/>
    <p:sldId id="270" r:id="rId19"/>
  </p:sldIdLst>
  <p:sldSz cx="9144000" cy="5143500" type="screen16x9"/>
  <p:notesSz cx="6858000" cy="9144000"/>
  <p:embeddedFontLst>
    <p:embeddedFont>
      <p:font typeface="Arvo" panose="020B0604020202020204" charset="0"/>
      <p:regular r:id="rId21"/>
      <p:bold r:id="rId22"/>
      <p:italic r:id="rId23"/>
      <p:boldItalic r:id="rId24"/>
    </p:embeddedFont>
    <p:embeddedFont>
      <p:font typeface="Roboto" panose="02000000000000000000" pitchFamily="2" charset="0"/>
      <p:regular r:id="rId25"/>
      <p:bold r:id="rId26"/>
      <p:italic r:id="rId27"/>
      <p:boldItalic r:id="rId28"/>
    </p:embeddedFont>
    <p:embeddedFont>
      <p:font typeface="Segoe UI" panose="020B0502040204020203" pitchFamily="34" charset="0"/>
      <p:regular r:id="rId29"/>
      <p:bold r:id="rId30"/>
      <p:italic r:id="rId31"/>
      <p:boldItalic r:id="rId32"/>
    </p:embeddedFont>
    <p:embeddedFont>
      <p:font typeface="Segoe UI Black" panose="020B0A02040204020203" pitchFamily="34" charset="0"/>
      <p:bold r:id="rId33"/>
      <p:boldItalic r:id="rId34"/>
    </p:embeddedFont>
    <p:embeddedFont>
      <p:font typeface="Segoe UI Light" panose="020B0502040204020203" pitchFamily="34" charset="0"/>
      <p:regular r:id="rId35"/>
      <p:italic r:id="rId36"/>
    </p:embeddedFont>
    <p:embeddedFont>
      <p:font typeface="Segoe UI Semibold" panose="020B0702040204020203" pitchFamily="34" charset="0"/>
      <p:bold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iveb58dvuPl5VW2xP2RXLtyto07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6" d="100"/>
          <a:sy n="76" d="100"/>
        </p:scale>
        <p:origin x="924"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customschemas.google.com/relationships/presentationmetadata" Target="meta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b3e5da9f11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 name="Google Shape;86;gb3e5da9f11_0_1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d9d7770ed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gd9d7770ed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Make this the last slide in your presentation</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IESC Text Slide" type="tx">
  <p:cSld name="TITLE_AND_BODY">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 name="Google Shape;13;p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81000" algn="l">
              <a:lnSpc>
                <a:spcPct val="115000"/>
              </a:lnSpc>
              <a:spcBef>
                <a:spcPts val="0"/>
              </a:spcBef>
              <a:spcAft>
                <a:spcPts val="0"/>
              </a:spcAft>
              <a:buSzPts val="2400"/>
              <a:buChar char="●"/>
              <a:defRPr/>
            </a:lvl1pPr>
            <a:lvl2pPr marL="914400" lvl="1" indent="-342900" algn="l">
              <a:lnSpc>
                <a:spcPct val="115000"/>
              </a:lnSpc>
              <a:spcBef>
                <a:spcPts val="1600"/>
              </a:spcBef>
              <a:spcAft>
                <a:spcPts val="0"/>
              </a:spcAft>
              <a:buSzPts val="1800"/>
              <a:buChar char="○"/>
              <a:defRPr/>
            </a:lvl2pPr>
            <a:lvl3pPr marL="1371600" lvl="2" indent="-342900" algn="l">
              <a:lnSpc>
                <a:spcPct val="115000"/>
              </a:lnSpc>
              <a:spcBef>
                <a:spcPts val="1600"/>
              </a:spcBef>
              <a:spcAft>
                <a:spcPts val="0"/>
              </a:spcAft>
              <a:buSzPts val="1800"/>
              <a:buChar char="■"/>
              <a:defRPr/>
            </a:lvl3pPr>
            <a:lvl4pPr marL="1828800" lvl="3" indent="-342900" algn="l">
              <a:lnSpc>
                <a:spcPct val="115000"/>
              </a:lnSpc>
              <a:spcBef>
                <a:spcPts val="1600"/>
              </a:spcBef>
              <a:spcAft>
                <a:spcPts val="0"/>
              </a:spcAft>
              <a:buSzPts val="1800"/>
              <a:buChar char="●"/>
              <a:defRPr/>
            </a:lvl4pPr>
            <a:lvl5pPr marL="2286000" lvl="4" indent="-342900" algn="l">
              <a:lnSpc>
                <a:spcPct val="115000"/>
              </a:lnSpc>
              <a:spcBef>
                <a:spcPts val="1600"/>
              </a:spcBef>
              <a:spcAft>
                <a:spcPts val="0"/>
              </a:spcAft>
              <a:buSzPts val="1800"/>
              <a:buChar char="○"/>
              <a:defRPr/>
            </a:lvl5pPr>
            <a:lvl6pPr marL="2743200" lvl="5" indent="-342900" algn="l">
              <a:lnSpc>
                <a:spcPct val="115000"/>
              </a:lnSpc>
              <a:spcBef>
                <a:spcPts val="1600"/>
              </a:spcBef>
              <a:spcAft>
                <a:spcPts val="0"/>
              </a:spcAft>
              <a:buSzPts val="18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4" name="Google Shape;14;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d of Presentation Slide">
  <p:cSld name="TITLE_AND_BODY_1_3">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g9f39ddc1a6_0_5"/>
          <p:cNvSpPr txBox="1"/>
          <p:nvPr/>
        </p:nvSpPr>
        <p:spPr>
          <a:xfrm>
            <a:off x="311700" y="445025"/>
            <a:ext cx="51201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 sz="3600" b="1" i="0" u="none" strike="noStrike" cap="none">
                <a:solidFill>
                  <a:srgbClr val="167A91"/>
                </a:solidFill>
                <a:latin typeface="Roboto"/>
                <a:ea typeface="Roboto"/>
                <a:cs typeface="Roboto"/>
                <a:sym typeface="Roboto"/>
              </a:rPr>
              <a:t>Thank you!</a:t>
            </a:r>
            <a:endParaRPr sz="3600" b="1" i="0" u="none" strike="noStrike" cap="none">
              <a:solidFill>
                <a:srgbClr val="167A9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500"/>
              <a:buFont typeface="Arial"/>
              <a:buNone/>
            </a:pPr>
            <a:endParaRPr sz="2500" b="1" i="0" u="none" strike="noStrike" cap="none">
              <a:solidFill>
                <a:srgbClr val="001733"/>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400"/>
              <a:buFont typeface="Arial"/>
              <a:buNone/>
            </a:pPr>
            <a:r>
              <a:rPr lang="en" sz="3400" b="1" i="0" u="none" strike="noStrike" cap="none">
                <a:solidFill>
                  <a:srgbClr val="001733"/>
                </a:solidFill>
                <a:latin typeface="Roboto"/>
                <a:ea typeface="Roboto"/>
                <a:cs typeface="Roboto"/>
                <a:sym typeface="Roboto"/>
              </a:rPr>
              <a:t>Visit </a:t>
            </a:r>
            <a:r>
              <a:rPr lang="en" sz="3400" b="1" i="0" u="none" strike="noStrike" cap="none">
                <a:solidFill>
                  <a:srgbClr val="167A91"/>
                </a:solidFill>
                <a:latin typeface="Roboto"/>
                <a:ea typeface="Roboto"/>
                <a:cs typeface="Roboto"/>
                <a:sym typeface="Roboto"/>
              </a:rPr>
              <a:t>KeepIndianaLearning.org</a:t>
            </a:r>
            <a:endParaRPr sz="3400" b="1" i="0" u="none" strike="noStrike" cap="none">
              <a:solidFill>
                <a:srgbClr val="167A9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400"/>
              <a:buFont typeface="Arial"/>
              <a:buNone/>
            </a:pPr>
            <a:r>
              <a:rPr lang="en" sz="3400" b="1" i="0" u="none" strike="noStrike" cap="none">
                <a:solidFill>
                  <a:srgbClr val="001733"/>
                </a:solidFill>
                <a:latin typeface="Roboto"/>
                <a:ea typeface="Roboto"/>
                <a:cs typeface="Roboto"/>
                <a:sym typeface="Roboto"/>
              </a:rPr>
              <a:t>for more professional learning opportunities.</a:t>
            </a:r>
            <a:endParaRPr sz="3400" b="1" i="0" u="none" strike="noStrike" cap="none">
              <a:solidFill>
                <a:srgbClr val="001733"/>
              </a:solidFill>
              <a:latin typeface="Roboto"/>
              <a:ea typeface="Roboto"/>
              <a:cs typeface="Roboto"/>
              <a:sym typeface="Roboto"/>
            </a:endParaRPr>
          </a:p>
        </p:txBody>
      </p:sp>
      <p:sp>
        <p:nvSpPr>
          <p:cNvPr id="17" name="Google Shape;17;g9f39ddc1a6_0_5"/>
          <p:cNvSpPr txBox="1"/>
          <p:nvPr/>
        </p:nvSpPr>
        <p:spPr>
          <a:xfrm>
            <a:off x="5744113" y="3221825"/>
            <a:ext cx="2652000" cy="46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g9f39ddc1a6_0_5"/>
          <p:cNvSpPr txBox="1"/>
          <p:nvPr/>
        </p:nvSpPr>
        <p:spPr>
          <a:xfrm>
            <a:off x="5035675" y="3221825"/>
            <a:ext cx="3990000" cy="399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19" name="Google Shape;19;g9f39ddc1a6_0_5"/>
          <p:cNvSpPr/>
          <p:nvPr/>
        </p:nvSpPr>
        <p:spPr>
          <a:xfrm>
            <a:off x="6573525" y="680400"/>
            <a:ext cx="1557300" cy="1487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Place presenter headshot over this text.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Add presenter contact information in the text box below.</a:t>
            </a:r>
            <a:endParaRPr sz="1400" b="0" i="0" u="none" strike="noStrike" cap="none">
              <a:solidFill>
                <a:srgbClr val="000000"/>
              </a:solidFill>
              <a:latin typeface="Arial"/>
              <a:ea typeface="Arial"/>
              <a:cs typeface="Arial"/>
              <a:sym typeface="Arial"/>
            </a:endParaRPr>
          </a:p>
        </p:txBody>
      </p:sp>
      <p:sp>
        <p:nvSpPr>
          <p:cNvPr id="20" name="Google Shape;20;g9f39ddc1a6_0_5"/>
          <p:cNvSpPr txBox="1">
            <a:spLocks noGrp="1"/>
          </p:cNvSpPr>
          <p:nvPr>
            <p:ph type="body" idx="1"/>
          </p:nvPr>
        </p:nvSpPr>
        <p:spPr>
          <a:xfrm>
            <a:off x="6227550" y="2825475"/>
            <a:ext cx="2352600" cy="572700"/>
          </a:xfrm>
          <a:prstGeom prst="rect">
            <a:avLst/>
          </a:prstGeom>
          <a:noFill/>
          <a:ln>
            <a:noFill/>
          </a:ln>
        </p:spPr>
        <p:txBody>
          <a:bodyPr spcFirstLastPara="1" wrap="square" lIns="91425" tIns="91425" rIns="91425" bIns="91425" anchor="t" anchorCtr="0">
            <a:noAutofit/>
          </a:bodyPr>
          <a:lstStyle>
            <a:lvl1pPr marL="457200" lvl="0" indent="-330200" algn="ctr">
              <a:lnSpc>
                <a:spcPct val="115000"/>
              </a:lnSpc>
              <a:spcBef>
                <a:spcPts val="0"/>
              </a:spcBef>
              <a:spcAft>
                <a:spcPts val="0"/>
              </a:spcAft>
              <a:buSzPts val="1600"/>
              <a:buChar char="●"/>
              <a:defRPr sz="1600" b="1"/>
            </a:lvl1pPr>
            <a:lvl2pPr marL="914400" lvl="1" indent="-317500" algn="ctr">
              <a:lnSpc>
                <a:spcPct val="115000"/>
              </a:lnSpc>
              <a:spcBef>
                <a:spcPts val="1600"/>
              </a:spcBef>
              <a:spcAft>
                <a:spcPts val="0"/>
              </a:spcAft>
              <a:buSzPts val="1400"/>
              <a:buChar char="○"/>
              <a:defRPr sz="1400" b="1"/>
            </a:lvl2pPr>
            <a:lvl3pPr marL="1371600" lvl="2" indent="-317500" algn="ctr">
              <a:lnSpc>
                <a:spcPct val="115000"/>
              </a:lnSpc>
              <a:spcBef>
                <a:spcPts val="1600"/>
              </a:spcBef>
              <a:spcAft>
                <a:spcPts val="0"/>
              </a:spcAft>
              <a:buSzPts val="1400"/>
              <a:buChar char="■"/>
              <a:defRPr sz="1400" b="1"/>
            </a:lvl3pPr>
            <a:lvl4pPr marL="1828800" lvl="3" indent="-317500" algn="ctr">
              <a:lnSpc>
                <a:spcPct val="115000"/>
              </a:lnSpc>
              <a:spcBef>
                <a:spcPts val="1600"/>
              </a:spcBef>
              <a:spcAft>
                <a:spcPts val="0"/>
              </a:spcAft>
              <a:buSzPts val="1400"/>
              <a:buChar char="●"/>
              <a:defRPr sz="1400" b="1"/>
            </a:lvl4pPr>
            <a:lvl5pPr marL="2286000" lvl="4" indent="-317500" algn="ctr">
              <a:lnSpc>
                <a:spcPct val="115000"/>
              </a:lnSpc>
              <a:spcBef>
                <a:spcPts val="1600"/>
              </a:spcBef>
              <a:spcAft>
                <a:spcPts val="0"/>
              </a:spcAft>
              <a:buSzPts val="1400"/>
              <a:buChar char="○"/>
              <a:defRPr sz="1400" b="1"/>
            </a:lvl5pPr>
            <a:lvl6pPr marL="2743200" lvl="5" indent="-317500" algn="ctr">
              <a:lnSpc>
                <a:spcPct val="115000"/>
              </a:lnSpc>
              <a:spcBef>
                <a:spcPts val="1600"/>
              </a:spcBef>
              <a:spcAft>
                <a:spcPts val="0"/>
              </a:spcAft>
              <a:buSzPts val="1400"/>
              <a:buChar char="■"/>
              <a:defRPr sz="1400" b="1"/>
            </a:lvl6pPr>
            <a:lvl7pPr marL="3200400" lvl="6" indent="-292100" algn="ctr">
              <a:lnSpc>
                <a:spcPct val="115000"/>
              </a:lnSpc>
              <a:spcBef>
                <a:spcPts val="1600"/>
              </a:spcBef>
              <a:spcAft>
                <a:spcPts val="0"/>
              </a:spcAft>
              <a:buSzPts val="1000"/>
              <a:buChar char="●"/>
              <a:defRPr sz="1000" b="1"/>
            </a:lvl7pPr>
            <a:lvl8pPr marL="3657600" lvl="7" indent="-292100" algn="ctr">
              <a:lnSpc>
                <a:spcPct val="115000"/>
              </a:lnSpc>
              <a:spcBef>
                <a:spcPts val="1600"/>
              </a:spcBef>
              <a:spcAft>
                <a:spcPts val="0"/>
              </a:spcAft>
              <a:buSzPts val="1000"/>
              <a:buChar char="○"/>
              <a:defRPr sz="1000" b="1"/>
            </a:lvl8pPr>
            <a:lvl9pPr marL="4114800" lvl="8" indent="-292100" algn="ctr">
              <a:lnSpc>
                <a:spcPct val="115000"/>
              </a:lnSpc>
              <a:spcBef>
                <a:spcPts val="1600"/>
              </a:spcBef>
              <a:spcAft>
                <a:spcPts val="1600"/>
              </a:spcAft>
              <a:buSzPts val="1000"/>
              <a:buChar char="■"/>
              <a:defRPr sz="1000" b="1"/>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2 Columns">
  <p:cSld name="TITLE_AND_BODY_3">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ga66a29d8c0_0_82"/>
          <p:cNvSpPr/>
          <p:nvPr/>
        </p:nvSpPr>
        <p:spPr>
          <a:xfrm>
            <a:off x="406950" y="352200"/>
            <a:ext cx="8330100" cy="3730200"/>
          </a:xfrm>
          <a:prstGeom prst="rect">
            <a:avLst/>
          </a:prstGeom>
          <a:no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3" name="Google Shape;23;ga66a29d8c0_0_82"/>
          <p:cNvCxnSpPr/>
          <p:nvPr/>
        </p:nvCxnSpPr>
        <p:spPr>
          <a:xfrm>
            <a:off x="4550550" y="1789025"/>
            <a:ext cx="0" cy="1927500"/>
          </a:xfrm>
          <a:prstGeom prst="straightConnector1">
            <a:avLst/>
          </a:prstGeom>
          <a:noFill/>
          <a:ln w="38100" cap="flat" cmpd="sng">
            <a:solidFill>
              <a:schemeClr val="dk1"/>
            </a:solidFill>
            <a:prstDash val="solid"/>
            <a:round/>
            <a:headEnd type="none" w="sm" len="sm"/>
            <a:tailEnd type="none" w="sm" len="sm"/>
          </a:ln>
        </p:spPr>
      </p:cxnSp>
      <p:sp>
        <p:nvSpPr>
          <p:cNvPr id="24" name="Google Shape;24;ga66a29d8c0_0_82"/>
          <p:cNvSpPr txBox="1">
            <a:spLocks noGrp="1"/>
          </p:cNvSpPr>
          <p:nvPr>
            <p:ph type="sldNum" idx="12"/>
          </p:nvPr>
        </p:nvSpPr>
        <p:spPr>
          <a:xfrm>
            <a:off x="8524708" y="4663192"/>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200" b="0" i="0" u="none" strike="noStrike" cap="none">
                <a:solidFill>
                  <a:schemeClr val="lt2"/>
                </a:solidFill>
                <a:latin typeface="Arvo"/>
                <a:ea typeface="Arvo"/>
                <a:cs typeface="Arvo"/>
                <a:sym typeface="Arvo"/>
              </a:defRPr>
            </a:lvl1pPr>
            <a:lvl2pPr marL="0" marR="0" lvl="1" indent="0" algn="r">
              <a:lnSpc>
                <a:spcPct val="100000"/>
              </a:lnSpc>
              <a:spcBef>
                <a:spcPts val="0"/>
              </a:spcBef>
              <a:spcAft>
                <a:spcPts val="0"/>
              </a:spcAft>
              <a:buClr>
                <a:srgbClr val="000000"/>
              </a:buClr>
              <a:buSzPts val="1000"/>
              <a:buFont typeface="Arial"/>
              <a:buNone/>
              <a:defRPr sz="1200" b="0" i="0" u="none" strike="noStrike" cap="none">
                <a:solidFill>
                  <a:schemeClr val="lt2"/>
                </a:solidFill>
                <a:latin typeface="Arvo"/>
                <a:ea typeface="Arvo"/>
                <a:cs typeface="Arvo"/>
                <a:sym typeface="Arvo"/>
              </a:defRPr>
            </a:lvl2pPr>
            <a:lvl3pPr marL="0" marR="0" lvl="2" indent="0" algn="r">
              <a:lnSpc>
                <a:spcPct val="100000"/>
              </a:lnSpc>
              <a:spcBef>
                <a:spcPts val="0"/>
              </a:spcBef>
              <a:spcAft>
                <a:spcPts val="0"/>
              </a:spcAft>
              <a:buClr>
                <a:srgbClr val="000000"/>
              </a:buClr>
              <a:buSzPts val="1000"/>
              <a:buFont typeface="Arial"/>
              <a:buNone/>
              <a:defRPr sz="1200" b="0" i="0" u="none" strike="noStrike" cap="none">
                <a:solidFill>
                  <a:schemeClr val="lt2"/>
                </a:solidFill>
                <a:latin typeface="Arvo"/>
                <a:ea typeface="Arvo"/>
                <a:cs typeface="Arvo"/>
                <a:sym typeface="Arvo"/>
              </a:defRPr>
            </a:lvl3pPr>
            <a:lvl4pPr marL="0" marR="0" lvl="3" indent="0" algn="r">
              <a:lnSpc>
                <a:spcPct val="100000"/>
              </a:lnSpc>
              <a:spcBef>
                <a:spcPts val="0"/>
              </a:spcBef>
              <a:spcAft>
                <a:spcPts val="0"/>
              </a:spcAft>
              <a:buClr>
                <a:srgbClr val="000000"/>
              </a:buClr>
              <a:buSzPts val="1000"/>
              <a:buFont typeface="Arial"/>
              <a:buNone/>
              <a:defRPr sz="1200" b="0" i="0" u="none" strike="noStrike" cap="none">
                <a:solidFill>
                  <a:schemeClr val="lt2"/>
                </a:solidFill>
                <a:latin typeface="Arvo"/>
                <a:ea typeface="Arvo"/>
                <a:cs typeface="Arvo"/>
                <a:sym typeface="Arvo"/>
              </a:defRPr>
            </a:lvl4pPr>
            <a:lvl5pPr marL="0" marR="0" lvl="4" indent="0" algn="r">
              <a:lnSpc>
                <a:spcPct val="100000"/>
              </a:lnSpc>
              <a:spcBef>
                <a:spcPts val="0"/>
              </a:spcBef>
              <a:spcAft>
                <a:spcPts val="0"/>
              </a:spcAft>
              <a:buClr>
                <a:srgbClr val="000000"/>
              </a:buClr>
              <a:buSzPts val="1000"/>
              <a:buFont typeface="Arial"/>
              <a:buNone/>
              <a:defRPr sz="1200" b="0" i="0" u="none" strike="noStrike" cap="none">
                <a:solidFill>
                  <a:schemeClr val="lt2"/>
                </a:solidFill>
                <a:latin typeface="Arvo"/>
                <a:ea typeface="Arvo"/>
                <a:cs typeface="Arvo"/>
                <a:sym typeface="Arvo"/>
              </a:defRPr>
            </a:lvl5pPr>
            <a:lvl6pPr marL="0" marR="0" lvl="5" indent="0" algn="r">
              <a:lnSpc>
                <a:spcPct val="100000"/>
              </a:lnSpc>
              <a:spcBef>
                <a:spcPts val="0"/>
              </a:spcBef>
              <a:spcAft>
                <a:spcPts val="0"/>
              </a:spcAft>
              <a:buClr>
                <a:srgbClr val="000000"/>
              </a:buClr>
              <a:buSzPts val="1000"/>
              <a:buFont typeface="Arial"/>
              <a:buNone/>
              <a:defRPr sz="1200" b="0" i="0" u="none" strike="noStrike" cap="none">
                <a:solidFill>
                  <a:schemeClr val="lt2"/>
                </a:solidFill>
                <a:latin typeface="Arvo"/>
                <a:ea typeface="Arvo"/>
                <a:cs typeface="Arvo"/>
                <a:sym typeface="Arvo"/>
              </a:defRPr>
            </a:lvl6pPr>
            <a:lvl7pPr marL="0" marR="0" lvl="6" indent="0" algn="r">
              <a:lnSpc>
                <a:spcPct val="100000"/>
              </a:lnSpc>
              <a:spcBef>
                <a:spcPts val="0"/>
              </a:spcBef>
              <a:spcAft>
                <a:spcPts val="0"/>
              </a:spcAft>
              <a:buClr>
                <a:srgbClr val="000000"/>
              </a:buClr>
              <a:buSzPts val="1000"/>
              <a:buFont typeface="Arial"/>
              <a:buNone/>
              <a:defRPr sz="1200" b="0" i="0" u="none" strike="noStrike" cap="none">
                <a:solidFill>
                  <a:schemeClr val="lt2"/>
                </a:solidFill>
                <a:latin typeface="Arvo"/>
                <a:ea typeface="Arvo"/>
                <a:cs typeface="Arvo"/>
                <a:sym typeface="Arvo"/>
              </a:defRPr>
            </a:lvl7pPr>
            <a:lvl8pPr marL="0" marR="0" lvl="7" indent="0" algn="r">
              <a:lnSpc>
                <a:spcPct val="100000"/>
              </a:lnSpc>
              <a:spcBef>
                <a:spcPts val="0"/>
              </a:spcBef>
              <a:spcAft>
                <a:spcPts val="0"/>
              </a:spcAft>
              <a:buClr>
                <a:srgbClr val="000000"/>
              </a:buClr>
              <a:buSzPts val="1000"/>
              <a:buFont typeface="Arial"/>
              <a:buNone/>
              <a:defRPr sz="1200" b="0" i="0" u="none" strike="noStrike" cap="none">
                <a:solidFill>
                  <a:schemeClr val="lt2"/>
                </a:solidFill>
                <a:latin typeface="Arvo"/>
                <a:ea typeface="Arvo"/>
                <a:cs typeface="Arvo"/>
                <a:sym typeface="Arvo"/>
              </a:defRPr>
            </a:lvl8pPr>
            <a:lvl9pPr marL="0" marR="0" lvl="8" indent="0" algn="r">
              <a:lnSpc>
                <a:spcPct val="100000"/>
              </a:lnSpc>
              <a:spcBef>
                <a:spcPts val="0"/>
              </a:spcBef>
              <a:spcAft>
                <a:spcPts val="0"/>
              </a:spcAft>
              <a:buClr>
                <a:srgbClr val="000000"/>
              </a:buClr>
              <a:buSzPts val="1000"/>
              <a:buFont typeface="Arial"/>
              <a:buNone/>
              <a:defRPr sz="1200" b="0" i="0" u="none" strike="noStrike" cap="none">
                <a:solidFill>
                  <a:schemeClr val="lt2"/>
                </a:solidFill>
                <a:latin typeface="Arvo"/>
                <a:ea typeface="Arvo"/>
                <a:cs typeface="Arvo"/>
                <a:sym typeface="Arvo"/>
              </a:defRPr>
            </a:lvl9pPr>
          </a:lstStyle>
          <a:p>
            <a:pPr marL="0" lvl="0" indent="0" algn="r" rtl="0">
              <a:spcBef>
                <a:spcPts val="0"/>
              </a:spcBef>
              <a:spcAft>
                <a:spcPts val="0"/>
              </a:spcAft>
              <a:buNone/>
            </a:pPr>
            <a:fld id="{00000000-1234-1234-1234-123412341234}" type="slidenum">
              <a:rPr lang="en"/>
              <a:t>‹#›</a:t>
            </a:fld>
            <a:endParaRPr/>
          </a:p>
        </p:txBody>
      </p:sp>
      <p:sp>
        <p:nvSpPr>
          <p:cNvPr id="25" name="Google Shape;25;ga66a29d8c0_0_82"/>
          <p:cNvSpPr txBox="1">
            <a:spLocks noGrp="1"/>
          </p:cNvSpPr>
          <p:nvPr>
            <p:ph type="ctrTitle"/>
          </p:nvPr>
        </p:nvSpPr>
        <p:spPr>
          <a:xfrm>
            <a:off x="1113228" y="1846275"/>
            <a:ext cx="3169500" cy="644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666666"/>
              </a:buClr>
              <a:buSzPts val="1800"/>
              <a:buNone/>
              <a:defRPr sz="1800">
                <a:solidFill>
                  <a:srgbClr val="666666"/>
                </a:solidFill>
              </a:defRPr>
            </a:lvl1pPr>
            <a:lvl2pPr lvl="1" algn="ctr">
              <a:lnSpc>
                <a:spcPct val="100000"/>
              </a:lnSpc>
              <a:spcBef>
                <a:spcPts val="0"/>
              </a:spcBef>
              <a:spcAft>
                <a:spcPts val="0"/>
              </a:spcAft>
              <a:buClr>
                <a:srgbClr val="666666"/>
              </a:buClr>
              <a:buSzPts val="1600"/>
              <a:buNone/>
              <a:defRPr sz="1600">
                <a:solidFill>
                  <a:srgbClr val="666666"/>
                </a:solidFill>
              </a:defRPr>
            </a:lvl2pPr>
            <a:lvl3pPr lvl="2" algn="ctr">
              <a:lnSpc>
                <a:spcPct val="100000"/>
              </a:lnSpc>
              <a:spcBef>
                <a:spcPts val="0"/>
              </a:spcBef>
              <a:spcAft>
                <a:spcPts val="0"/>
              </a:spcAft>
              <a:buClr>
                <a:srgbClr val="666666"/>
              </a:buClr>
              <a:buSzPts val="1600"/>
              <a:buNone/>
              <a:defRPr sz="1600">
                <a:solidFill>
                  <a:srgbClr val="666666"/>
                </a:solidFill>
              </a:defRPr>
            </a:lvl3pPr>
            <a:lvl4pPr lvl="3" algn="ctr">
              <a:lnSpc>
                <a:spcPct val="100000"/>
              </a:lnSpc>
              <a:spcBef>
                <a:spcPts val="0"/>
              </a:spcBef>
              <a:spcAft>
                <a:spcPts val="0"/>
              </a:spcAft>
              <a:buClr>
                <a:srgbClr val="666666"/>
              </a:buClr>
              <a:buSzPts val="1600"/>
              <a:buNone/>
              <a:defRPr sz="1600">
                <a:solidFill>
                  <a:srgbClr val="666666"/>
                </a:solidFill>
              </a:defRPr>
            </a:lvl4pPr>
            <a:lvl5pPr lvl="4" algn="ctr">
              <a:lnSpc>
                <a:spcPct val="100000"/>
              </a:lnSpc>
              <a:spcBef>
                <a:spcPts val="0"/>
              </a:spcBef>
              <a:spcAft>
                <a:spcPts val="0"/>
              </a:spcAft>
              <a:buClr>
                <a:srgbClr val="666666"/>
              </a:buClr>
              <a:buSzPts val="1600"/>
              <a:buNone/>
              <a:defRPr sz="1600">
                <a:solidFill>
                  <a:srgbClr val="666666"/>
                </a:solidFill>
              </a:defRPr>
            </a:lvl5pPr>
            <a:lvl6pPr lvl="5" algn="ctr">
              <a:lnSpc>
                <a:spcPct val="100000"/>
              </a:lnSpc>
              <a:spcBef>
                <a:spcPts val="0"/>
              </a:spcBef>
              <a:spcAft>
                <a:spcPts val="0"/>
              </a:spcAft>
              <a:buClr>
                <a:srgbClr val="666666"/>
              </a:buClr>
              <a:buSzPts val="1600"/>
              <a:buNone/>
              <a:defRPr sz="1600">
                <a:solidFill>
                  <a:srgbClr val="666666"/>
                </a:solidFill>
              </a:defRPr>
            </a:lvl6pPr>
            <a:lvl7pPr lvl="6" algn="ctr">
              <a:lnSpc>
                <a:spcPct val="100000"/>
              </a:lnSpc>
              <a:spcBef>
                <a:spcPts val="0"/>
              </a:spcBef>
              <a:spcAft>
                <a:spcPts val="0"/>
              </a:spcAft>
              <a:buClr>
                <a:srgbClr val="666666"/>
              </a:buClr>
              <a:buSzPts val="1600"/>
              <a:buNone/>
              <a:defRPr sz="1600">
                <a:solidFill>
                  <a:srgbClr val="666666"/>
                </a:solidFill>
              </a:defRPr>
            </a:lvl7pPr>
            <a:lvl8pPr lvl="7" algn="ctr">
              <a:lnSpc>
                <a:spcPct val="100000"/>
              </a:lnSpc>
              <a:spcBef>
                <a:spcPts val="0"/>
              </a:spcBef>
              <a:spcAft>
                <a:spcPts val="0"/>
              </a:spcAft>
              <a:buClr>
                <a:srgbClr val="666666"/>
              </a:buClr>
              <a:buSzPts val="1600"/>
              <a:buNone/>
              <a:defRPr sz="1600">
                <a:solidFill>
                  <a:srgbClr val="666666"/>
                </a:solidFill>
              </a:defRPr>
            </a:lvl8pPr>
            <a:lvl9pPr lvl="8" algn="ctr">
              <a:lnSpc>
                <a:spcPct val="100000"/>
              </a:lnSpc>
              <a:spcBef>
                <a:spcPts val="0"/>
              </a:spcBef>
              <a:spcAft>
                <a:spcPts val="0"/>
              </a:spcAft>
              <a:buClr>
                <a:srgbClr val="666666"/>
              </a:buClr>
              <a:buSzPts val="1600"/>
              <a:buNone/>
              <a:defRPr sz="1600">
                <a:solidFill>
                  <a:srgbClr val="666666"/>
                </a:solidFill>
              </a:defRPr>
            </a:lvl9pPr>
          </a:lstStyle>
          <a:p>
            <a:endParaRPr/>
          </a:p>
        </p:txBody>
      </p:sp>
      <p:sp>
        <p:nvSpPr>
          <p:cNvPr id="26" name="Google Shape;26;ga66a29d8c0_0_82"/>
          <p:cNvSpPr txBox="1">
            <a:spLocks noGrp="1"/>
          </p:cNvSpPr>
          <p:nvPr>
            <p:ph type="subTitle" idx="1"/>
          </p:nvPr>
        </p:nvSpPr>
        <p:spPr>
          <a:xfrm>
            <a:off x="1147278" y="2451725"/>
            <a:ext cx="3101400" cy="1112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a:lvl1pPr>
            <a:lvl2pPr lvl="1" algn="ctr">
              <a:lnSpc>
                <a:spcPct val="100000"/>
              </a:lnSpc>
              <a:spcBef>
                <a:spcPts val="1600"/>
              </a:spcBef>
              <a:spcAft>
                <a:spcPts val="0"/>
              </a:spcAft>
              <a:buSzPts val="1800"/>
              <a:buNone/>
              <a:defRPr/>
            </a:lvl2pPr>
            <a:lvl3pPr lvl="2" algn="ctr">
              <a:lnSpc>
                <a:spcPct val="100000"/>
              </a:lnSpc>
              <a:spcBef>
                <a:spcPts val="1600"/>
              </a:spcBef>
              <a:spcAft>
                <a:spcPts val="0"/>
              </a:spcAft>
              <a:buSzPts val="1400"/>
              <a:buNone/>
              <a:defRPr sz="1400"/>
            </a:lvl3pPr>
            <a:lvl4pPr lvl="3" algn="ctr">
              <a:lnSpc>
                <a:spcPct val="100000"/>
              </a:lnSpc>
              <a:spcBef>
                <a:spcPts val="1600"/>
              </a:spcBef>
              <a:spcAft>
                <a:spcPts val="0"/>
              </a:spcAft>
              <a:buSzPts val="1400"/>
              <a:buNone/>
              <a:defRPr sz="1400"/>
            </a:lvl4pPr>
            <a:lvl5pPr lvl="4" algn="ctr">
              <a:lnSpc>
                <a:spcPct val="100000"/>
              </a:lnSpc>
              <a:spcBef>
                <a:spcPts val="1600"/>
              </a:spcBef>
              <a:spcAft>
                <a:spcPts val="0"/>
              </a:spcAft>
              <a:buSzPts val="1400"/>
              <a:buNone/>
              <a:defRPr sz="1400"/>
            </a:lvl5pPr>
            <a:lvl6pPr lvl="5" algn="ctr">
              <a:lnSpc>
                <a:spcPct val="100000"/>
              </a:lnSpc>
              <a:spcBef>
                <a:spcPts val="1600"/>
              </a:spcBef>
              <a:spcAft>
                <a:spcPts val="0"/>
              </a:spcAft>
              <a:buSzPts val="1400"/>
              <a:buNone/>
              <a:defRPr sz="1400"/>
            </a:lvl6pPr>
            <a:lvl7pPr lvl="6" algn="ctr">
              <a:lnSpc>
                <a:spcPct val="100000"/>
              </a:lnSpc>
              <a:spcBef>
                <a:spcPts val="1600"/>
              </a:spcBef>
              <a:spcAft>
                <a:spcPts val="0"/>
              </a:spcAft>
              <a:buSzPts val="1400"/>
              <a:buNone/>
              <a:defRPr sz="1400"/>
            </a:lvl7pPr>
            <a:lvl8pPr lvl="7" algn="ctr">
              <a:lnSpc>
                <a:spcPct val="100000"/>
              </a:lnSpc>
              <a:spcBef>
                <a:spcPts val="1600"/>
              </a:spcBef>
              <a:spcAft>
                <a:spcPts val="0"/>
              </a:spcAft>
              <a:buSzPts val="1400"/>
              <a:buNone/>
              <a:defRPr sz="1400"/>
            </a:lvl8pPr>
            <a:lvl9pPr lvl="8" algn="ctr">
              <a:lnSpc>
                <a:spcPct val="100000"/>
              </a:lnSpc>
              <a:spcBef>
                <a:spcPts val="1600"/>
              </a:spcBef>
              <a:spcAft>
                <a:spcPts val="0"/>
              </a:spcAft>
              <a:buSzPts val="1400"/>
              <a:buNone/>
              <a:defRPr sz="1400"/>
            </a:lvl9pPr>
          </a:lstStyle>
          <a:p>
            <a:endParaRPr/>
          </a:p>
        </p:txBody>
      </p:sp>
      <p:sp>
        <p:nvSpPr>
          <p:cNvPr id="27" name="Google Shape;27;ga66a29d8c0_0_82"/>
          <p:cNvSpPr txBox="1">
            <a:spLocks noGrp="1"/>
          </p:cNvSpPr>
          <p:nvPr>
            <p:ph type="ctrTitle" idx="2"/>
          </p:nvPr>
        </p:nvSpPr>
        <p:spPr>
          <a:xfrm>
            <a:off x="4818378" y="1846275"/>
            <a:ext cx="3169500" cy="644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666666"/>
              </a:buClr>
              <a:buSzPts val="1800"/>
              <a:buNone/>
              <a:defRPr sz="1800">
                <a:solidFill>
                  <a:srgbClr val="666666"/>
                </a:solidFill>
              </a:defRPr>
            </a:lvl1pPr>
            <a:lvl2pPr lvl="1" algn="ctr">
              <a:lnSpc>
                <a:spcPct val="100000"/>
              </a:lnSpc>
              <a:spcBef>
                <a:spcPts val="0"/>
              </a:spcBef>
              <a:spcAft>
                <a:spcPts val="0"/>
              </a:spcAft>
              <a:buClr>
                <a:srgbClr val="666666"/>
              </a:buClr>
              <a:buSzPts val="1600"/>
              <a:buNone/>
              <a:defRPr sz="1600">
                <a:solidFill>
                  <a:srgbClr val="666666"/>
                </a:solidFill>
              </a:defRPr>
            </a:lvl2pPr>
            <a:lvl3pPr lvl="2" algn="ctr">
              <a:lnSpc>
                <a:spcPct val="100000"/>
              </a:lnSpc>
              <a:spcBef>
                <a:spcPts val="0"/>
              </a:spcBef>
              <a:spcAft>
                <a:spcPts val="0"/>
              </a:spcAft>
              <a:buClr>
                <a:srgbClr val="666666"/>
              </a:buClr>
              <a:buSzPts val="1600"/>
              <a:buNone/>
              <a:defRPr sz="1600">
                <a:solidFill>
                  <a:srgbClr val="666666"/>
                </a:solidFill>
              </a:defRPr>
            </a:lvl3pPr>
            <a:lvl4pPr lvl="3" algn="ctr">
              <a:lnSpc>
                <a:spcPct val="100000"/>
              </a:lnSpc>
              <a:spcBef>
                <a:spcPts val="0"/>
              </a:spcBef>
              <a:spcAft>
                <a:spcPts val="0"/>
              </a:spcAft>
              <a:buClr>
                <a:srgbClr val="666666"/>
              </a:buClr>
              <a:buSzPts val="1600"/>
              <a:buNone/>
              <a:defRPr sz="1600">
                <a:solidFill>
                  <a:srgbClr val="666666"/>
                </a:solidFill>
              </a:defRPr>
            </a:lvl4pPr>
            <a:lvl5pPr lvl="4" algn="ctr">
              <a:lnSpc>
                <a:spcPct val="100000"/>
              </a:lnSpc>
              <a:spcBef>
                <a:spcPts val="0"/>
              </a:spcBef>
              <a:spcAft>
                <a:spcPts val="0"/>
              </a:spcAft>
              <a:buClr>
                <a:srgbClr val="666666"/>
              </a:buClr>
              <a:buSzPts val="1600"/>
              <a:buNone/>
              <a:defRPr sz="1600">
                <a:solidFill>
                  <a:srgbClr val="666666"/>
                </a:solidFill>
              </a:defRPr>
            </a:lvl5pPr>
            <a:lvl6pPr lvl="5" algn="ctr">
              <a:lnSpc>
                <a:spcPct val="100000"/>
              </a:lnSpc>
              <a:spcBef>
                <a:spcPts val="0"/>
              </a:spcBef>
              <a:spcAft>
                <a:spcPts val="0"/>
              </a:spcAft>
              <a:buClr>
                <a:srgbClr val="666666"/>
              </a:buClr>
              <a:buSzPts val="1600"/>
              <a:buNone/>
              <a:defRPr sz="1600">
                <a:solidFill>
                  <a:srgbClr val="666666"/>
                </a:solidFill>
              </a:defRPr>
            </a:lvl6pPr>
            <a:lvl7pPr lvl="6" algn="ctr">
              <a:lnSpc>
                <a:spcPct val="100000"/>
              </a:lnSpc>
              <a:spcBef>
                <a:spcPts val="0"/>
              </a:spcBef>
              <a:spcAft>
                <a:spcPts val="0"/>
              </a:spcAft>
              <a:buClr>
                <a:srgbClr val="666666"/>
              </a:buClr>
              <a:buSzPts val="1600"/>
              <a:buNone/>
              <a:defRPr sz="1600">
                <a:solidFill>
                  <a:srgbClr val="666666"/>
                </a:solidFill>
              </a:defRPr>
            </a:lvl7pPr>
            <a:lvl8pPr lvl="7" algn="ctr">
              <a:lnSpc>
                <a:spcPct val="100000"/>
              </a:lnSpc>
              <a:spcBef>
                <a:spcPts val="0"/>
              </a:spcBef>
              <a:spcAft>
                <a:spcPts val="0"/>
              </a:spcAft>
              <a:buClr>
                <a:srgbClr val="666666"/>
              </a:buClr>
              <a:buSzPts val="1600"/>
              <a:buNone/>
              <a:defRPr sz="1600">
                <a:solidFill>
                  <a:srgbClr val="666666"/>
                </a:solidFill>
              </a:defRPr>
            </a:lvl8pPr>
            <a:lvl9pPr lvl="8" algn="ctr">
              <a:lnSpc>
                <a:spcPct val="100000"/>
              </a:lnSpc>
              <a:spcBef>
                <a:spcPts val="0"/>
              </a:spcBef>
              <a:spcAft>
                <a:spcPts val="0"/>
              </a:spcAft>
              <a:buClr>
                <a:srgbClr val="666666"/>
              </a:buClr>
              <a:buSzPts val="1600"/>
              <a:buNone/>
              <a:defRPr sz="1600">
                <a:solidFill>
                  <a:srgbClr val="666666"/>
                </a:solidFill>
              </a:defRPr>
            </a:lvl9pPr>
          </a:lstStyle>
          <a:p>
            <a:endParaRPr/>
          </a:p>
        </p:txBody>
      </p:sp>
      <p:sp>
        <p:nvSpPr>
          <p:cNvPr id="28" name="Google Shape;28;ga66a29d8c0_0_82"/>
          <p:cNvSpPr txBox="1">
            <a:spLocks noGrp="1"/>
          </p:cNvSpPr>
          <p:nvPr>
            <p:ph type="subTitle" idx="3"/>
          </p:nvPr>
        </p:nvSpPr>
        <p:spPr>
          <a:xfrm>
            <a:off x="4852428" y="2451725"/>
            <a:ext cx="3101400" cy="1112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a:lvl1pPr>
            <a:lvl2pPr lvl="1" algn="ctr">
              <a:lnSpc>
                <a:spcPct val="100000"/>
              </a:lnSpc>
              <a:spcBef>
                <a:spcPts val="1600"/>
              </a:spcBef>
              <a:spcAft>
                <a:spcPts val="0"/>
              </a:spcAft>
              <a:buSzPts val="1800"/>
              <a:buNone/>
              <a:defRPr/>
            </a:lvl2pPr>
            <a:lvl3pPr lvl="2" algn="ctr">
              <a:lnSpc>
                <a:spcPct val="100000"/>
              </a:lnSpc>
              <a:spcBef>
                <a:spcPts val="1600"/>
              </a:spcBef>
              <a:spcAft>
                <a:spcPts val="0"/>
              </a:spcAft>
              <a:buSzPts val="1400"/>
              <a:buNone/>
              <a:defRPr sz="1400"/>
            </a:lvl3pPr>
            <a:lvl4pPr lvl="3" algn="ctr">
              <a:lnSpc>
                <a:spcPct val="100000"/>
              </a:lnSpc>
              <a:spcBef>
                <a:spcPts val="1600"/>
              </a:spcBef>
              <a:spcAft>
                <a:spcPts val="0"/>
              </a:spcAft>
              <a:buSzPts val="1400"/>
              <a:buNone/>
              <a:defRPr sz="1400"/>
            </a:lvl4pPr>
            <a:lvl5pPr lvl="4" algn="ctr">
              <a:lnSpc>
                <a:spcPct val="100000"/>
              </a:lnSpc>
              <a:spcBef>
                <a:spcPts val="1600"/>
              </a:spcBef>
              <a:spcAft>
                <a:spcPts val="0"/>
              </a:spcAft>
              <a:buSzPts val="1400"/>
              <a:buNone/>
              <a:defRPr sz="1400"/>
            </a:lvl5pPr>
            <a:lvl6pPr lvl="5" algn="ctr">
              <a:lnSpc>
                <a:spcPct val="100000"/>
              </a:lnSpc>
              <a:spcBef>
                <a:spcPts val="1600"/>
              </a:spcBef>
              <a:spcAft>
                <a:spcPts val="0"/>
              </a:spcAft>
              <a:buSzPts val="1400"/>
              <a:buNone/>
              <a:defRPr sz="1400"/>
            </a:lvl6pPr>
            <a:lvl7pPr lvl="6" algn="ctr">
              <a:lnSpc>
                <a:spcPct val="100000"/>
              </a:lnSpc>
              <a:spcBef>
                <a:spcPts val="1600"/>
              </a:spcBef>
              <a:spcAft>
                <a:spcPts val="0"/>
              </a:spcAft>
              <a:buSzPts val="1400"/>
              <a:buNone/>
              <a:defRPr sz="1400"/>
            </a:lvl7pPr>
            <a:lvl8pPr lvl="7" algn="ctr">
              <a:lnSpc>
                <a:spcPct val="100000"/>
              </a:lnSpc>
              <a:spcBef>
                <a:spcPts val="1600"/>
              </a:spcBef>
              <a:spcAft>
                <a:spcPts val="0"/>
              </a:spcAft>
              <a:buSzPts val="1400"/>
              <a:buNone/>
              <a:defRPr sz="1400"/>
            </a:lvl8pPr>
            <a:lvl9pPr lvl="8" algn="ctr">
              <a:lnSpc>
                <a:spcPct val="100000"/>
              </a:lnSpc>
              <a:spcBef>
                <a:spcPts val="1600"/>
              </a:spcBef>
              <a:spcAft>
                <a:spcPts val="0"/>
              </a:spcAft>
              <a:buSzPts val="1400"/>
              <a:buNone/>
              <a:defRPr sz="1400"/>
            </a:lvl9pPr>
          </a:lstStyle>
          <a:p>
            <a:endParaRPr/>
          </a:p>
        </p:txBody>
      </p:sp>
      <p:sp>
        <p:nvSpPr>
          <p:cNvPr id="29" name="Google Shape;29;ga66a29d8c0_0_82"/>
          <p:cNvSpPr txBox="1">
            <a:spLocks noGrp="1"/>
          </p:cNvSpPr>
          <p:nvPr>
            <p:ph type="title" idx="4"/>
          </p:nvPr>
        </p:nvSpPr>
        <p:spPr>
          <a:xfrm>
            <a:off x="-11850" y="927075"/>
            <a:ext cx="9144000" cy="482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200"/>
              <a:buNone/>
              <a:defRPr sz="2200"/>
            </a:lvl1pPr>
            <a:lvl2pPr lvl="1" algn="l">
              <a:lnSpc>
                <a:spcPct val="100000"/>
              </a:lnSpc>
              <a:spcBef>
                <a:spcPts val="0"/>
              </a:spcBef>
              <a:spcAft>
                <a:spcPts val="0"/>
              </a:spcAft>
              <a:buSzPts val="2800"/>
              <a:buFont typeface="Roboto"/>
              <a:buNone/>
              <a:defRPr>
                <a:latin typeface="Roboto"/>
                <a:ea typeface="Roboto"/>
                <a:cs typeface="Roboto"/>
                <a:sym typeface="Roboto"/>
              </a:defRPr>
            </a:lvl2pPr>
            <a:lvl3pPr lvl="2" algn="l">
              <a:lnSpc>
                <a:spcPct val="100000"/>
              </a:lnSpc>
              <a:spcBef>
                <a:spcPts val="0"/>
              </a:spcBef>
              <a:spcAft>
                <a:spcPts val="0"/>
              </a:spcAft>
              <a:buSzPts val="2800"/>
              <a:buFont typeface="Roboto"/>
              <a:buNone/>
              <a:defRPr>
                <a:latin typeface="Roboto"/>
                <a:ea typeface="Roboto"/>
                <a:cs typeface="Roboto"/>
                <a:sym typeface="Roboto"/>
              </a:defRPr>
            </a:lvl3pPr>
            <a:lvl4pPr lvl="3" algn="l">
              <a:lnSpc>
                <a:spcPct val="100000"/>
              </a:lnSpc>
              <a:spcBef>
                <a:spcPts val="0"/>
              </a:spcBef>
              <a:spcAft>
                <a:spcPts val="0"/>
              </a:spcAft>
              <a:buSzPts val="2800"/>
              <a:buFont typeface="Roboto"/>
              <a:buNone/>
              <a:defRPr>
                <a:latin typeface="Roboto"/>
                <a:ea typeface="Roboto"/>
                <a:cs typeface="Roboto"/>
                <a:sym typeface="Roboto"/>
              </a:defRPr>
            </a:lvl4pPr>
            <a:lvl5pPr lvl="4" algn="l">
              <a:lnSpc>
                <a:spcPct val="100000"/>
              </a:lnSpc>
              <a:spcBef>
                <a:spcPts val="0"/>
              </a:spcBef>
              <a:spcAft>
                <a:spcPts val="0"/>
              </a:spcAft>
              <a:buSzPts val="2800"/>
              <a:buFont typeface="Roboto"/>
              <a:buNone/>
              <a:defRPr>
                <a:latin typeface="Roboto"/>
                <a:ea typeface="Roboto"/>
                <a:cs typeface="Roboto"/>
                <a:sym typeface="Roboto"/>
              </a:defRPr>
            </a:lvl5pPr>
            <a:lvl6pPr lvl="5" algn="l">
              <a:lnSpc>
                <a:spcPct val="100000"/>
              </a:lnSpc>
              <a:spcBef>
                <a:spcPts val="0"/>
              </a:spcBef>
              <a:spcAft>
                <a:spcPts val="0"/>
              </a:spcAft>
              <a:buSzPts val="2800"/>
              <a:buFont typeface="Roboto"/>
              <a:buNone/>
              <a:defRPr>
                <a:latin typeface="Roboto"/>
                <a:ea typeface="Roboto"/>
                <a:cs typeface="Roboto"/>
                <a:sym typeface="Roboto"/>
              </a:defRPr>
            </a:lvl6pPr>
            <a:lvl7pPr lvl="6" algn="l">
              <a:lnSpc>
                <a:spcPct val="100000"/>
              </a:lnSpc>
              <a:spcBef>
                <a:spcPts val="0"/>
              </a:spcBef>
              <a:spcAft>
                <a:spcPts val="0"/>
              </a:spcAft>
              <a:buSzPts val="2800"/>
              <a:buFont typeface="Roboto"/>
              <a:buNone/>
              <a:defRPr>
                <a:latin typeface="Roboto"/>
                <a:ea typeface="Roboto"/>
                <a:cs typeface="Roboto"/>
                <a:sym typeface="Roboto"/>
              </a:defRPr>
            </a:lvl7pPr>
            <a:lvl8pPr lvl="7" algn="l">
              <a:lnSpc>
                <a:spcPct val="100000"/>
              </a:lnSpc>
              <a:spcBef>
                <a:spcPts val="0"/>
              </a:spcBef>
              <a:spcAft>
                <a:spcPts val="0"/>
              </a:spcAft>
              <a:buSzPts val="2800"/>
              <a:buFont typeface="Roboto"/>
              <a:buNone/>
              <a:defRPr>
                <a:latin typeface="Roboto"/>
                <a:ea typeface="Roboto"/>
                <a:cs typeface="Roboto"/>
                <a:sym typeface="Roboto"/>
              </a:defRPr>
            </a:lvl8pPr>
            <a:lvl9pPr lvl="8" algn="l">
              <a:lnSpc>
                <a:spcPct val="100000"/>
              </a:lnSpc>
              <a:spcBef>
                <a:spcPts val="0"/>
              </a:spcBef>
              <a:spcAft>
                <a:spcPts val="0"/>
              </a:spcAft>
              <a:buSzPts val="2800"/>
              <a:buFont typeface="Roboto"/>
              <a:buNone/>
              <a:defRPr>
                <a:latin typeface="Roboto"/>
                <a:ea typeface="Roboto"/>
                <a:cs typeface="Roboto"/>
                <a:sym typeface="Roboto"/>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p:cSld name="TITLE_AND_BODY_2">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ga66a29d8c0_0_5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2" name="Google Shape;32;ga66a29d8c0_0_52"/>
          <p:cNvSpPr txBox="1">
            <a:spLocks noGrp="1"/>
          </p:cNvSpPr>
          <p:nvPr>
            <p:ph type="body" idx="1"/>
          </p:nvPr>
        </p:nvSpPr>
        <p:spPr>
          <a:xfrm>
            <a:off x="311700" y="1152475"/>
            <a:ext cx="3999900" cy="28263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3" name="Google Shape;33;ga66a29d8c0_0_52"/>
          <p:cNvSpPr txBox="1">
            <a:spLocks noGrp="1"/>
          </p:cNvSpPr>
          <p:nvPr>
            <p:ph type="body" idx="2"/>
          </p:nvPr>
        </p:nvSpPr>
        <p:spPr>
          <a:xfrm>
            <a:off x="4832400" y="1152475"/>
            <a:ext cx="3999900" cy="28263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TITLE_AND_BODY_1">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ga66a29d8c0_0_4"/>
          <p:cNvSpPr/>
          <p:nvPr/>
        </p:nvSpPr>
        <p:spPr>
          <a:xfrm>
            <a:off x="4572000" y="-125"/>
            <a:ext cx="4572000" cy="4197900"/>
          </a:xfrm>
          <a:prstGeom prst="rect">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ga66a29d8c0_0_4"/>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7" name="Google Shape;37;ga66a29d8c0_0_4"/>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1600"/>
              </a:spcBef>
              <a:spcAft>
                <a:spcPts val="0"/>
              </a:spcAft>
              <a:buSzPts val="2100"/>
              <a:buNone/>
              <a:defRPr sz="2100"/>
            </a:lvl2pPr>
            <a:lvl3pPr lvl="2" algn="ctr">
              <a:lnSpc>
                <a:spcPct val="100000"/>
              </a:lnSpc>
              <a:spcBef>
                <a:spcPts val="1600"/>
              </a:spcBef>
              <a:spcAft>
                <a:spcPts val="0"/>
              </a:spcAft>
              <a:buSzPts val="2100"/>
              <a:buNone/>
              <a:defRPr sz="2100"/>
            </a:lvl3pPr>
            <a:lvl4pPr lvl="3" algn="ctr">
              <a:lnSpc>
                <a:spcPct val="100000"/>
              </a:lnSpc>
              <a:spcBef>
                <a:spcPts val="1600"/>
              </a:spcBef>
              <a:spcAft>
                <a:spcPts val="0"/>
              </a:spcAft>
              <a:buSzPts val="2100"/>
              <a:buNone/>
              <a:defRPr sz="2100"/>
            </a:lvl4pPr>
            <a:lvl5pPr lvl="4" algn="ctr">
              <a:lnSpc>
                <a:spcPct val="100000"/>
              </a:lnSpc>
              <a:spcBef>
                <a:spcPts val="1600"/>
              </a:spcBef>
              <a:spcAft>
                <a:spcPts val="0"/>
              </a:spcAft>
              <a:buSzPts val="2100"/>
              <a:buNone/>
              <a:defRPr sz="2100"/>
            </a:lvl5pPr>
            <a:lvl6pPr lvl="5" algn="ctr">
              <a:lnSpc>
                <a:spcPct val="100000"/>
              </a:lnSpc>
              <a:spcBef>
                <a:spcPts val="1600"/>
              </a:spcBef>
              <a:spcAft>
                <a:spcPts val="0"/>
              </a:spcAft>
              <a:buSzPts val="2100"/>
              <a:buNone/>
              <a:defRPr sz="2100"/>
            </a:lvl6pPr>
            <a:lvl7pPr lvl="6" algn="ctr">
              <a:lnSpc>
                <a:spcPct val="100000"/>
              </a:lnSpc>
              <a:spcBef>
                <a:spcPts val="1600"/>
              </a:spcBef>
              <a:spcAft>
                <a:spcPts val="0"/>
              </a:spcAft>
              <a:buSzPts val="2100"/>
              <a:buNone/>
              <a:defRPr sz="2100"/>
            </a:lvl7pPr>
            <a:lvl8pPr lvl="7" algn="ctr">
              <a:lnSpc>
                <a:spcPct val="100000"/>
              </a:lnSpc>
              <a:spcBef>
                <a:spcPts val="1600"/>
              </a:spcBef>
              <a:spcAft>
                <a:spcPts val="0"/>
              </a:spcAft>
              <a:buSzPts val="2100"/>
              <a:buNone/>
              <a:defRPr sz="2100"/>
            </a:lvl8pPr>
            <a:lvl9pPr lvl="8" algn="ctr">
              <a:lnSpc>
                <a:spcPct val="100000"/>
              </a:lnSpc>
              <a:spcBef>
                <a:spcPts val="1600"/>
              </a:spcBef>
              <a:spcAft>
                <a:spcPts val="0"/>
              </a:spcAft>
              <a:buSzPts val="2100"/>
              <a:buNone/>
              <a:defRPr sz="2100"/>
            </a:lvl9pPr>
          </a:lstStyle>
          <a:p>
            <a:endParaRPr/>
          </a:p>
        </p:txBody>
      </p:sp>
      <p:sp>
        <p:nvSpPr>
          <p:cNvPr id="38" name="Google Shape;38;ga66a29d8c0_0_4"/>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81000" algn="l">
              <a:lnSpc>
                <a:spcPct val="115000"/>
              </a:lnSpc>
              <a:spcBef>
                <a:spcPts val="0"/>
              </a:spcBef>
              <a:spcAft>
                <a:spcPts val="0"/>
              </a:spcAft>
              <a:buSzPts val="2400"/>
              <a:buChar char="●"/>
              <a:defRPr/>
            </a:lvl1pPr>
            <a:lvl2pPr marL="914400" lvl="1" indent="-342900" algn="l">
              <a:lnSpc>
                <a:spcPct val="115000"/>
              </a:lnSpc>
              <a:spcBef>
                <a:spcPts val="1600"/>
              </a:spcBef>
              <a:spcAft>
                <a:spcPts val="0"/>
              </a:spcAft>
              <a:buSzPts val="1800"/>
              <a:buChar char="○"/>
              <a:defRPr/>
            </a:lvl2pPr>
            <a:lvl3pPr marL="1371600" lvl="2" indent="-342900" algn="l">
              <a:lnSpc>
                <a:spcPct val="115000"/>
              </a:lnSpc>
              <a:spcBef>
                <a:spcPts val="1600"/>
              </a:spcBef>
              <a:spcAft>
                <a:spcPts val="0"/>
              </a:spcAft>
              <a:buSzPts val="1800"/>
              <a:buChar char="■"/>
              <a:defRPr/>
            </a:lvl3pPr>
            <a:lvl4pPr marL="1828800" lvl="3" indent="-342900" algn="l">
              <a:lnSpc>
                <a:spcPct val="115000"/>
              </a:lnSpc>
              <a:spcBef>
                <a:spcPts val="1600"/>
              </a:spcBef>
              <a:spcAft>
                <a:spcPts val="0"/>
              </a:spcAft>
              <a:buSzPts val="1800"/>
              <a:buChar char="●"/>
              <a:defRPr/>
            </a:lvl4pPr>
            <a:lvl5pPr marL="2286000" lvl="4" indent="-342900" algn="l">
              <a:lnSpc>
                <a:spcPct val="115000"/>
              </a:lnSpc>
              <a:spcBef>
                <a:spcPts val="1600"/>
              </a:spcBef>
              <a:spcAft>
                <a:spcPts val="0"/>
              </a:spcAft>
              <a:buSzPts val="1800"/>
              <a:buChar char="○"/>
              <a:defRPr/>
            </a:lvl5pPr>
            <a:lvl6pPr marL="2743200" lvl="5" indent="-342900" algn="l">
              <a:lnSpc>
                <a:spcPct val="115000"/>
              </a:lnSpc>
              <a:spcBef>
                <a:spcPts val="1600"/>
              </a:spcBef>
              <a:spcAft>
                <a:spcPts val="0"/>
              </a:spcAft>
              <a:buSzPts val="18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5"/>
        <p:cNvGrpSpPr/>
        <p:nvPr/>
      </p:nvGrpSpPr>
      <p:grpSpPr>
        <a:xfrm>
          <a:off x="0" y="0"/>
          <a:ext cx="0" cy="0"/>
          <a:chOff x="0" y="0"/>
          <a:chExt cx="0" cy="0"/>
        </a:xfrm>
      </p:grpSpPr>
      <p:sp>
        <p:nvSpPr>
          <p:cNvPr id="56" name="Google Shape;56;gb3e5da9f11_0_200"/>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57" name="Google Shape;57;gb3e5da9f11_0_200"/>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1600"/>
              </a:spcBef>
              <a:spcAft>
                <a:spcPts val="0"/>
              </a:spcAft>
              <a:buSzPts val="2800"/>
              <a:buNone/>
              <a:defRPr sz="2800"/>
            </a:lvl2pPr>
            <a:lvl3pPr lvl="2" algn="ctr">
              <a:lnSpc>
                <a:spcPct val="100000"/>
              </a:lnSpc>
              <a:spcBef>
                <a:spcPts val="1600"/>
              </a:spcBef>
              <a:spcAft>
                <a:spcPts val="0"/>
              </a:spcAft>
              <a:buSzPts val="2800"/>
              <a:buNone/>
              <a:defRPr sz="2800"/>
            </a:lvl3pPr>
            <a:lvl4pPr lvl="3" algn="ctr">
              <a:lnSpc>
                <a:spcPct val="100000"/>
              </a:lnSpc>
              <a:spcBef>
                <a:spcPts val="1600"/>
              </a:spcBef>
              <a:spcAft>
                <a:spcPts val="0"/>
              </a:spcAft>
              <a:buSzPts val="2800"/>
              <a:buNone/>
              <a:defRPr sz="2800"/>
            </a:lvl4pPr>
            <a:lvl5pPr lvl="4" algn="ctr">
              <a:lnSpc>
                <a:spcPct val="100000"/>
              </a:lnSpc>
              <a:spcBef>
                <a:spcPts val="1600"/>
              </a:spcBef>
              <a:spcAft>
                <a:spcPts val="0"/>
              </a:spcAft>
              <a:buSzPts val="2800"/>
              <a:buNone/>
              <a:defRPr sz="2800"/>
            </a:lvl5pPr>
            <a:lvl6pPr lvl="5" algn="ctr">
              <a:lnSpc>
                <a:spcPct val="100000"/>
              </a:lnSpc>
              <a:spcBef>
                <a:spcPts val="1600"/>
              </a:spcBef>
              <a:spcAft>
                <a:spcPts val="0"/>
              </a:spcAft>
              <a:buSzPts val="2800"/>
              <a:buNone/>
              <a:defRPr sz="2800"/>
            </a:lvl6pPr>
            <a:lvl7pPr lvl="6" algn="ctr">
              <a:lnSpc>
                <a:spcPct val="100000"/>
              </a:lnSpc>
              <a:spcBef>
                <a:spcPts val="1600"/>
              </a:spcBef>
              <a:spcAft>
                <a:spcPts val="0"/>
              </a:spcAft>
              <a:buSzPts val="2800"/>
              <a:buNone/>
              <a:defRPr sz="2800"/>
            </a:lvl7pPr>
            <a:lvl8pPr lvl="7" algn="ctr">
              <a:lnSpc>
                <a:spcPct val="100000"/>
              </a:lnSpc>
              <a:spcBef>
                <a:spcPts val="1600"/>
              </a:spcBef>
              <a:spcAft>
                <a:spcPts val="0"/>
              </a:spcAft>
              <a:buSzPts val="2800"/>
              <a:buNone/>
              <a:defRPr sz="2800"/>
            </a:lvl8pPr>
            <a:lvl9pPr lvl="8" algn="ctr">
              <a:lnSpc>
                <a:spcPct val="100000"/>
              </a:lnSpc>
              <a:spcBef>
                <a:spcPts val="1600"/>
              </a:spcBef>
              <a:spcAft>
                <a:spcPts val="0"/>
              </a:spcAft>
              <a:buSzPts val="2800"/>
              <a:buNone/>
              <a:defRPr sz="2800"/>
            </a:lvl9pPr>
          </a:lstStyle>
          <a:p>
            <a:endParaRPr/>
          </a:p>
        </p:txBody>
      </p:sp>
      <p:sp>
        <p:nvSpPr>
          <p:cNvPr id="58" name="Google Shape;58;gb3e5da9f11_0_20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8">
            <a:alphaModFix/>
          </a:blip>
          <a:stretch>
            <a:fillRect/>
          </a:stretch>
        </a:blipFill>
        <a:effectLst/>
      </p:bgPr>
    </p:bg>
    <p:spTree>
      <p:nvGrpSpPr>
        <p:cNvPr id="1" name="Shape 5"/>
        <p:cNvGrpSpPr/>
        <p:nvPr/>
      </p:nvGrpSpPr>
      <p:grpSpPr>
        <a:xfrm>
          <a:off x="0" y="0"/>
          <a:ext cx="0" cy="0"/>
          <a:chOff x="0" y="0"/>
          <a:chExt cx="0" cy="0"/>
        </a:xfrm>
      </p:grpSpPr>
      <p:sp>
        <p:nvSpPr>
          <p:cNvPr id="6" name="Google Shape;6;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600"/>
              <a:buFont typeface="Roboto"/>
              <a:buNone/>
              <a:defRPr sz="3600" b="1"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15000"/>
              </a:lnSpc>
              <a:spcBef>
                <a:spcPts val="0"/>
              </a:spcBef>
              <a:spcAft>
                <a:spcPts val="0"/>
              </a:spcAft>
              <a:buClr>
                <a:schemeClr val="dk2"/>
              </a:buClr>
              <a:buSzPts val="2400"/>
              <a:buFont typeface="Roboto"/>
              <a:buChar char="●"/>
              <a:defRPr sz="2400" b="0" i="0" u="none" strike="noStrike" cap="none">
                <a:solidFill>
                  <a:schemeClr val="dk2"/>
                </a:solidFill>
                <a:latin typeface="Roboto"/>
                <a:ea typeface="Roboto"/>
                <a:cs typeface="Roboto"/>
                <a:sym typeface="Roboto"/>
              </a:defRPr>
            </a:lvl1pPr>
            <a:lvl2pPr marL="914400" marR="0" lvl="1" indent="-342900" algn="l" rtl="0">
              <a:lnSpc>
                <a:spcPct val="115000"/>
              </a:lnSpc>
              <a:spcBef>
                <a:spcPts val="160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2pPr>
            <a:lvl3pPr marL="1371600" marR="0" lvl="2" indent="-342900" algn="l" rtl="0">
              <a:lnSpc>
                <a:spcPct val="115000"/>
              </a:lnSpc>
              <a:spcBef>
                <a:spcPts val="160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3pPr>
            <a:lvl4pPr marL="1828800" marR="0" lvl="3" indent="-342900" algn="l" rtl="0">
              <a:lnSpc>
                <a:spcPct val="115000"/>
              </a:lnSpc>
              <a:spcBef>
                <a:spcPts val="160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4pPr>
            <a:lvl5pPr marL="2286000" marR="0" lvl="4" indent="-342900" algn="l" rtl="0">
              <a:lnSpc>
                <a:spcPct val="115000"/>
              </a:lnSpc>
              <a:spcBef>
                <a:spcPts val="160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5pPr>
            <a:lvl6pPr marL="2743200" marR="0" lvl="5" indent="-342900" algn="l" rtl="0">
              <a:lnSpc>
                <a:spcPct val="115000"/>
              </a:lnSpc>
              <a:spcBef>
                <a:spcPts val="160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endParaRPr/>
          </a:p>
        </p:txBody>
      </p:sp>
      <p:sp>
        <p:nvSpPr>
          <p:cNvPr id="8" name="Google Shape;8;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7"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gsouto-digitalteacher.blogspot.com/2011/08/new-words-in-concise-oxford-dictionary.html" TargetMode="External"/><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www.sagepub.com/upm-data/53567_ch_10.pdf" TargetMode="External"/><Relationship Id="rId2" Type="http://schemas.openxmlformats.org/officeDocument/2006/relationships/hyperlink" Target="http://childwelfare.gov/preventing" TargetMode="External"/><Relationship Id="rId1" Type="http://schemas.openxmlformats.org/officeDocument/2006/relationships/slideLayout" Target="../slideLayouts/slideLayout1.xml"/><Relationship Id="rId4" Type="http://schemas.openxmlformats.org/officeDocument/2006/relationships/hyperlink" Target="https://infohub.nyced.org/.../tools-of-autonomy-pre-k.pdf?sfvrsn=7c330056_2"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awilliams@martin.edu"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2"/>
          <p:cNvSpPr txBox="1">
            <a:spLocks noGrp="1"/>
          </p:cNvSpPr>
          <p:nvPr>
            <p:ph type="title"/>
          </p:nvPr>
        </p:nvSpPr>
        <p:spPr>
          <a:xfrm>
            <a:off x="311700" y="64025"/>
            <a:ext cx="57918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6000" dirty="0">
                <a:solidFill>
                  <a:srgbClr val="147B90"/>
                </a:solidFill>
                <a:highlight>
                  <a:srgbClr val="FFFFFF"/>
                </a:highlight>
              </a:rPr>
              <a:t>Practices to Prevent Power Struggles</a:t>
            </a:r>
            <a:br>
              <a:rPr lang="en-US" sz="4000" dirty="0">
                <a:solidFill>
                  <a:srgbClr val="147B90"/>
                </a:solidFill>
                <a:highlight>
                  <a:srgbClr val="FFFFFF"/>
                </a:highlight>
              </a:rPr>
            </a:br>
            <a:endParaRPr lang="en-US" sz="4000" dirty="0">
              <a:solidFill>
                <a:srgbClr val="147B90"/>
              </a:solidFill>
            </a:endParaRPr>
          </a:p>
        </p:txBody>
      </p:sp>
      <p:sp>
        <p:nvSpPr>
          <p:cNvPr id="64" name="Google Shape;64;p2"/>
          <p:cNvSpPr txBox="1">
            <a:spLocks noGrp="1"/>
          </p:cNvSpPr>
          <p:nvPr>
            <p:ph type="body" idx="1"/>
          </p:nvPr>
        </p:nvSpPr>
        <p:spPr>
          <a:xfrm>
            <a:off x="89750" y="2853475"/>
            <a:ext cx="6107850" cy="12678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2400"/>
              <a:buNone/>
            </a:pPr>
            <a:r>
              <a:rPr lang="en" sz="3300" b="1" dirty="0">
                <a:solidFill>
                  <a:schemeClr val="dk1"/>
                </a:solidFill>
              </a:rPr>
              <a:t>Presentation by:</a:t>
            </a:r>
            <a:endParaRPr sz="3300" b="1" dirty="0">
              <a:solidFill>
                <a:schemeClr val="dk1"/>
              </a:solidFill>
            </a:endParaRPr>
          </a:p>
          <a:p>
            <a:pPr marL="0" lvl="0" indent="0" algn="r" rtl="0">
              <a:lnSpc>
                <a:spcPct val="100000"/>
              </a:lnSpc>
              <a:spcBef>
                <a:spcPts val="0"/>
              </a:spcBef>
              <a:spcAft>
                <a:spcPts val="0"/>
              </a:spcAft>
              <a:buSzPts val="2400"/>
              <a:buNone/>
            </a:pPr>
            <a:r>
              <a:rPr lang="en-US" sz="3300" b="1" dirty="0">
                <a:solidFill>
                  <a:schemeClr val="dk1"/>
                </a:solidFill>
              </a:rPr>
              <a:t>Angielena Williams, M.S.  ECS</a:t>
            </a:r>
            <a:endParaRPr sz="3300" dirty="0">
              <a:solidFill>
                <a:schemeClr val="dk1"/>
              </a:solidFill>
            </a:endParaRPr>
          </a:p>
          <a:p>
            <a:pPr marL="0" lvl="0" indent="0" algn="l" rtl="0">
              <a:lnSpc>
                <a:spcPct val="100000"/>
              </a:lnSpc>
              <a:spcBef>
                <a:spcPts val="0"/>
              </a:spcBef>
              <a:spcAft>
                <a:spcPts val="0"/>
              </a:spcAft>
              <a:buSzPts val="2400"/>
              <a:buNone/>
            </a:pPr>
            <a:endParaRPr sz="2200" dirty="0">
              <a:solidFill>
                <a:schemeClr val="dk1"/>
              </a:solidFill>
            </a:endParaRPr>
          </a:p>
        </p:txBody>
      </p:sp>
      <p:sp>
        <p:nvSpPr>
          <p:cNvPr id="65" name="Google Shape;65;p2"/>
          <p:cNvSpPr/>
          <p:nvPr/>
        </p:nvSpPr>
        <p:spPr>
          <a:xfrm>
            <a:off x="7024225" y="4443700"/>
            <a:ext cx="2020800" cy="57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 name="Picture 5">
            <a:extLst>
              <a:ext uri="{FF2B5EF4-FFF2-40B4-BE49-F238E27FC236}">
                <a16:creationId xmlns:a16="http://schemas.microsoft.com/office/drawing/2014/main" id="{D7ED2B44-3D1B-4B81-87D7-F737F35FCC62}"/>
              </a:ext>
            </a:extLst>
          </p:cNvPr>
          <p:cNvPicPr>
            <a:picLocks noChangeAspect="1"/>
          </p:cNvPicPr>
          <p:nvPr/>
        </p:nvPicPr>
        <p:blipFill>
          <a:blip r:embed="rId3"/>
          <a:stretch>
            <a:fillRect/>
          </a:stretch>
        </p:blipFill>
        <p:spPr>
          <a:xfrm>
            <a:off x="6416791" y="927101"/>
            <a:ext cx="2457734" cy="301833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612C1FC-D663-4591-8F5B-0B7BBFCFC76E}"/>
              </a:ext>
            </a:extLst>
          </p:cNvPr>
          <p:cNvSpPr txBox="1"/>
          <p:nvPr/>
        </p:nvSpPr>
        <p:spPr>
          <a:xfrm>
            <a:off x="4327072" y="344134"/>
            <a:ext cx="4572000" cy="523220"/>
          </a:xfrm>
          <a:prstGeom prst="rect">
            <a:avLst/>
          </a:prstGeom>
          <a:noFill/>
        </p:spPr>
        <p:txBody>
          <a:bodyPr wrap="square">
            <a:spAutoFit/>
          </a:bodyPr>
          <a:lstStyle/>
          <a:p>
            <a:pPr algn="ctr"/>
            <a:r>
              <a:rPr lang="en-US" sz="2800" b="1">
                <a:solidFill>
                  <a:srgbClr val="002060"/>
                </a:solidFill>
              </a:rPr>
              <a:t>Increase Your Knowledge</a:t>
            </a:r>
            <a:endParaRPr lang="en-US" sz="2800" b="1" dirty="0">
              <a:solidFill>
                <a:srgbClr val="002060"/>
              </a:solidFill>
            </a:endParaRPr>
          </a:p>
        </p:txBody>
      </p:sp>
      <p:sp>
        <p:nvSpPr>
          <p:cNvPr id="7" name="TextBox 6">
            <a:extLst>
              <a:ext uri="{FF2B5EF4-FFF2-40B4-BE49-F238E27FC236}">
                <a16:creationId xmlns:a16="http://schemas.microsoft.com/office/drawing/2014/main" id="{D4E55651-102A-488C-AE9B-532AF49764AD}"/>
              </a:ext>
            </a:extLst>
          </p:cNvPr>
          <p:cNvSpPr txBox="1"/>
          <p:nvPr/>
        </p:nvSpPr>
        <p:spPr>
          <a:xfrm>
            <a:off x="4327072" y="867354"/>
            <a:ext cx="4572000" cy="1421928"/>
          </a:xfrm>
          <a:prstGeom prst="rect">
            <a:avLst/>
          </a:prstGeom>
          <a:solidFill>
            <a:schemeClr val="accent3">
              <a:lumMod val="60000"/>
              <a:lumOff val="40000"/>
            </a:schemeClr>
          </a:solid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2060"/>
                </a:solidFill>
                <a:effectLst/>
                <a:uLnTx/>
                <a:uFillTx/>
                <a:latin typeface="Segoe UI Light"/>
                <a:ea typeface="+mn-ea"/>
                <a:cs typeface="+mn-cs"/>
              </a:rPr>
              <a:t>Though this list is not all inclusive, becoming familiar with these can help to prevent  POWER STRUGGLES.</a:t>
            </a:r>
          </a:p>
        </p:txBody>
      </p:sp>
      <p:sp>
        <p:nvSpPr>
          <p:cNvPr id="9" name="TextBox 8">
            <a:extLst>
              <a:ext uri="{FF2B5EF4-FFF2-40B4-BE49-F238E27FC236}">
                <a16:creationId xmlns:a16="http://schemas.microsoft.com/office/drawing/2014/main" id="{81ABEA0B-6653-44DB-8C1B-BF5AA7E62685}"/>
              </a:ext>
            </a:extLst>
          </p:cNvPr>
          <p:cNvSpPr txBox="1"/>
          <p:nvPr/>
        </p:nvSpPr>
        <p:spPr>
          <a:xfrm>
            <a:off x="4327071" y="2373797"/>
            <a:ext cx="4571999" cy="1517338"/>
          </a:xfrm>
          <a:prstGeom prst="rect">
            <a:avLst/>
          </a:prstGeom>
          <a:solidFill>
            <a:schemeClr val="accent3">
              <a:lumMod val="60000"/>
              <a:lumOff val="40000"/>
            </a:schemeClr>
          </a:solidFill>
        </p:spPr>
        <p:txBody>
          <a:bodyPr wrap="square">
            <a:spAutoFit/>
          </a:bodyPr>
          <a:lstStyle/>
          <a:p>
            <a:pPr marL="0" marR="0" lvl="0" indent="0" algn="ctr" defTabSz="914400" rtl="0" eaLnBrk="1" fontAlgn="auto" latinLnBrk="0" hangingPunct="1">
              <a:lnSpc>
                <a:spcPct val="90000"/>
              </a:lnSpc>
              <a:spcBef>
                <a:spcPct val="0"/>
              </a:spcBef>
              <a:spcAft>
                <a:spcPts val="300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2060"/>
                </a:solidFill>
                <a:effectLst/>
                <a:uLnTx/>
                <a:uFillTx/>
                <a:latin typeface="Segoe UI Semibold" panose="020B0702040204020203" pitchFamily="34" charset="0"/>
                <a:ea typeface="+mn-ea"/>
                <a:cs typeface="Segoe UI Semibold" panose="020B0702040204020203" pitchFamily="34" charset="0"/>
              </a:rPr>
              <a:t>DEFINE</a:t>
            </a:r>
          </a:p>
          <a:p>
            <a:pPr marL="0" marR="0" lvl="2" indent="0" algn="ctr" defTabSz="914400" rtl="0" eaLnBrk="1" fontAlgn="auto" latinLnBrk="0" hangingPunct="1">
              <a:lnSpc>
                <a:spcPct val="90000"/>
              </a:lnSpc>
              <a:spcBef>
                <a:spcPts val="1200"/>
              </a:spcBef>
              <a:spcAft>
                <a:spcPts val="120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2060"/>
                </a:solidFill>
                <a:effectLst/>
                <a:uLnTx/>
                <a:uFillTx/>
                <a:latin typeface="Segoe UI"/>
                <a:ea typeface="+mn-ea"/>
                <a:cs typeface="+mn-cs"/>
              </a:rPr>
              <a:t>Stages of Play | Stages of Sharing |Tantrums Autonomy | DAP</a:t>
            </a:r>
          </a:p>
        </p:txBody>
      </p:sp>
      <p:pic>
        <p:nvPicPr>
          <p:cNvPr id="11" name="Picture 10" descr="A close-up of a pen&#10;&#10;Description automatically generated with low confidence">
            <a:extLst>
              <a:ext uri="{FF2B5EF4-FFF2-40B4-BE49-F238E27FC236}">
                <a16:creationId xmlns:a16="http://schemas.microsoft.com/office/drawing/2014/main" id="{B2F4047E-9CEC-4EAD-BB2E-C3F84E6040A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5369" y="344134"/>
            <a:ext cx="4080253" cy="3547001"/>
          </a:xfrm>
          <a:prstGeom prst="rect">
            <a:avLst/>
          </a:prstGeom>
        </p:spPr>
      </p:pic>
    </p:spTree>
    <p:extLst>
      <p:ext uri="{BB962C8B-B14F-4D97-AF65-F5344CB8AC3E}">
        <p14:creationId xmlns:p14="http://schemas.microsoft.com/office/powerpoint/2010/main" val="2204041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CC268-C85B-4AFC-A652-8885840B2419}"/>
              </a:ext>
            </a:extLst>
          </p:cNvPr>
          <p:cNvSpPr>
            <a:spLocks noGrp="1"/>
          </p:cNvSpPr>
          <p:nvPr>
            <p:ph type="title"/>
          </p:nvPr>
        </p:nvSpPr>
        <p:spPr>
          <a:xfrm>
            <a:off x="311701" y="134783"/>
            <a:ext cx="4431750" cy="910246"/>
          </a:xfrm>
          <a:solidFill>
            <a:schemeClr val="bg1">
              <a:lumMod val="85000"/>
            </a:schemeClr>
          </a:solidFill>
        </p:spPr>
        <p:txBody>
          <a:bodyPr/>
          <a:lstStyle/>
          <a:p>
            <a:r>
              <a:rPr lang="en-US" sz="2800" dirty="0">
                <a:solidFill>
                  <a:srgbClr val="FFC000"/>
                </a:solidFill>
              </a:rPr>
              <a:t>Warning signs of abnormal behavior…</a:t>
            </a:r>
            <a:br>
              <a:rPr lang="en-US" sz="2800" dirty="0">
                <a:solidFill>
                  <a:srgbClr val="FFC000"/>
                </a:solidFill>
              </a:rPr>
            </a:br>
            <a:endParaRPr lang="en-US" sz="2800" dirty="0">
              <a:solidFill>
                <a:srgbClr val="FFC000"/>
              </a:solidFill>
            </a:endParaRPr>
          </a:p>
        </p:txBody>
      </p:sp>
      <p:sp>
        <p:nvSpPr>
          <p:cNvPr id="3" name="Text Placeholder 2">
            <a:extLst>
              <a:ext uri="{FF2B5EF4-FFF2-40B4-BE49-F238E27FC236}">
                <a16:creationId xmlns:a16="http://schemas.microsoft.com/office/drawing/2014/main" id="{E20395E9-07F2-4979-BCEA-167C04B1F63F}"/>
              </a:ext>
            </a:extLst>
          </p:cNvPr>
          <p:cNvSpPr>
            <a:spLocks noGrp="1"/>
          </p:cNvSpPr>
          <p:nvPr>
            <p:ph type="body" idx="1"/>
          </p:nvPr>
        </p:nvSpPr>
        <p:spPr>
          <a:xfrm>
            <a:off x="311700" y="1017725"/>
            <a:ext cx="4431750" cy="3080746"/>
          </a:xfrm>
          <a:solidFill>
            <a:schemeClr val="bg1">
              <a:lumMod val="85000"/>
            </a:schemeClr>
          </a:solidFill>
        </p:spPr>
        <p:txBody>
          <a:bodyPr/>
          <a:lstStyle/>
          <a:p>
            <a:pPr marL="76200" indent="0" algn="ctr">
              <a:buNone/>
            </a:pPr>
            <a:r>
              <a:rPr lang="en-US" sz="1600" dirty="0">
                <a:solidFill>
                  <a:srgbClr val="002060"/>
                </a:solidFill>
              </a:rPr>
              <a:t>Recognize children having...</a:t>
            </a:r>
          </a:p>
          <a:p>
            <a:pPr>
              <a:buFont typeface="Wingdings" panose="05000000000000000000" pitchFamily="2" charset="2"/>
              <a:buChar char="v"/>
            </a:pPr>
            <a:r>
              <a:rPr lang="en-US" sz="1600" dirty="0">
                <a:solidFill>
                  <a:srgbClr val="002060"/>
                </a:solidFill>
              </a:rPr>
              <a:t>Difficulty managing emotional outbursts</a:t>
            </a:r>
          </a:p>
          <a:p>
            <a:pPr>
              <a:buFont typeface="Wingdings" panose="05000000000000000000" pitchFamily="2" charset="2"/>
              <a:buChar char="v"/>
            </a:pPr>
            <a:r>
              <a:rPr lang="en-US" sz="1600" dirty="0">
                <a:solidFill>
                  <a:srgbClr val="002060"/>
                </a:solidFill>
              </a:rPr>
              <a:t>Difficulty managing impulses (such as physical aggression and verbal impulses)</a:t>
            </a:r>
          </a:p>
          <a:p>
            <a:pPr>
              <a:buFont typeface="Wingdings" panose="05000000000000000000" pitchFamily="2" charset="2"/>
              <a:buChar char="v"/>
            </a:pPr>
            <a:r>
              <a:rPr lang="en-US" sz="1600" dirty="0">
                <a:solidFill>
                  <a:srgbClr val="002060"/>
                </a:solidFill>
              </a:rPr>
              <a:t>Behavior that does not respond to discipline</a:t>
            </a:r>
          </a:p>
          <a:p>
            <a:pPr>
              <a:buFont typeface="Wingdings" panose="05000000000000000000" pitchFamily="2" charset="2"/>
              <a:buChar char="v"/>
            </a:pPr>
            <a:r>
              <a:rPr lang="en-US" sz="1600" dirty="0">
                <a:solidFill>
                  <a:srgbClr val="002060"/>
                </a:solidFill>
              </a:rPr>
              <a:t>Behavior that interferes with class routine</a:t>
            </a:r>
          </a:p>
          <a:p>
            <a:pPr>
              <a:buFont typeface="Wingdings" panose="05000000000000000000" pitchFamily="2" charset="2"/>
              <a:buChar char="v"/>
            </a:pPr>
            <a:r>
              <a:rPr lang="en-US" sz="1600" dirty="0">
                <a:solidFill>
                  <a:srgbClr val="002060"/>
                </a:solidFill>
              </a:rPr>
              <a:t>Behavior that interferes with social interactions</a:t>
            </a:r>
          </a:p>
          <a:p>
            <a:pPr>
              <a:buFont typeface="Wingdings" panose="05000000000000000000" pitchFamily="2" charset="2"/>
              <a:buChar char="v"/>
            </a:pPr>
            <a:r>
              <a:rPr lang="en-US" sz="1600" dirty="0">
                <a:solidFill>
                  <a:srgbClr val="002060"/>
                </a:solidFill>
              </a:rPr>
              <a:t>Behavior that causes self-injury</a:t>
            </a:r>
          </a:p>
          <a:p>
            <a:pPr marL="76200" indent="0">
              <a:buNone/>
            </a:pPr>
            <a:endParaRPr lang="en-US" sz="1600" dirty="0"/>
          </a:p>
        </p:txBody>
      </p:sp>
      <p:pic>
        <p:nvPicPr>
          <p:cNvPr id="4" name="Picture 3" descr="File:&lt;strong&gt;Sadness&lt;/strong&gt;.jpg - Wikimedia Commons">
            <a:extLst>
              <a:ext uri="{FF2B5EF4-FFF2-40B4-BE49-F238E27FC236}">
                <a16:creationId xmlns:a16="http://schemas.microsoft.com/office/drawing/2014/main" id="{D0CFA5A9-5B77-4261-B992-1B74889069AE}"/>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743450" y="134783"/>
            <a:ext cx="4088849" cy="3963688"/>
          </a:xfrm>
          <a:prstGeom prst="rect">
            <a:avLst/>
          </a:prstGeom>
        </p:spPr>
      </p:pic>
    </p:spTree>
    <p:extLst>
      <p:ext uri="{BB962C8B-B14F-4D97-AF65-F5344CB8AC3E}">
        <p14:creationId xmlns:p14="http://schemas.microsoft.com/office/powerpoint/2010/main" val="1313979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2">
            <a:extLst>
              <a:ext uri="{FF2B5EF4-FFF2-40B4-BE49-F238E27FC236}">
                <a16:creationId xmlns:a16="http://schemas.microsoft.com/office/drawing/2014/main" id="{2F40F5C3-9D63-4E87-A616-70F8F66A7527}"/>
              </a:ext>
            </a:extLst>
          </p:cNvPr>
          <p:cNvSpPr txBox="1">
            <a:spLocks/>
          </p:cNvSpPr>
          <p:nvPr/>
        </p:nvSpPr>
        <p:spPr>
          <a:xfrm>
            <a:off x="0" y="0"/>
            <a:ext cx="4572000" cy="867930"/>
          </a:xfrm>
          <a:prstGeom prst="rect">
            <a:avLst/>
          </a:prstGeom>
        </p:spPr>
        <p:txBody>
          <a:bodyPr vert="horz" wrap="square" lIns="146304" tIns="45720" rIns="146304"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sz="5400" b="1"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marL="0" indent="0" algn="ctr" defTabSz="914400" rtl="0" eaLnBrk="1" latinLnBrk="0" hangingPunct="1">
              <a:lnSpc>
                <a:spcPct val="90000"/>
              </a:lnSpc>
              <a:spcBef>
                <a:spcPts val="500"/>
              </a:spcBef>
              <a:buFont typeface="Arial" panose="020B0604020202020204" pitchFamily="34" charset="0"/>
              <a:buNone/>
              <a:defRPr sz="2200" kern="1200">
                <a:solidFill>
                  <a:schemeClr val="tx1">
                    <a:lumMod val="75000"/>
                    <a:lumOff val="25000"/>
                  </a:schemeClr>
                </a:solidFill>
                <a:latin typeface="Segoe UI Semilight" panose="020B0402040204020203" pitchFamily="34" charset="0"/>
                <a:ea typeface="+mn-ea"/>
                <a:cs typeface="Segoe UI Semilight" panose="020B0402040204020203" pitchFamily="34" charset="0"/>
              </a:defRPr>
            </a:lvl2pPr>
            <a:lvl3pPr marL="0" indent="0" algn="ctr" defTabSz="914400" rtl="0" eaLnBrk="1" latinLnBrk="0" hangingPunct="1">
              <a:lnSpc>
                <a:spcPct val="90000"/>
              </a:lnSpc>
              <a:spcBef>
                <a:spcPts val="1200"/>
              </a:spcBef>
              <a:spcAft>
                <a:spcPts val="1200"/>
              </a:spcAft>
              <a:buFont typeface="Arial" panose="020B0604020202020204" pitchFamily="34" charset="0"/>
              <a:buNone/>
              <a:defRPr sz="1800" b="1" kern="1200">
                <a:solidFill>
                  <a:schemeClr val="tx2"/>
                </a:solidFill>
                <a:latin typeface="+mn-lt"/>
                <a:ea typeface="+mn-ea"/>
                <a:cs typeface="+mn-cs"/>
              </a:defRPr>
            </a:lvl3pPr>
            <a:lvl4pPr marL="0" indent="0" algn="ctr" defTabSz="914400" rtl="0" eaLnBrk="1" latinLnBrk="0" hangingPunct="1">
              <a:lnSpc>
                <a:spcPct val="90000"/>
              </a:lnSpc>
              <a:spcBef>
                <a:spcPts val="0"/>
              </a:spcBef>
              <a:spcAft>
                <a:spcPts val="600"/>
              </a:spcAft>
              <a:buFont typeface="Arial" panose="020B0604020202020204" pitchFamily="34" charset="0"/>
              <a:buNone/>
              <a:defRPr sz="1800" kern="1200">
                <a:solidFill>
                  <a:schemeClr val="tx1">
                    <a:lumMod val="85000"/>
                    <a:lumOff val="15000"/>
                  </a:schemeClr>
                </a:solidFill>
                <a:latin typeface="+mn-lt"/>
                <a:ea typeface="+mn-ea"/>
                <a:cs typeface="+mn-cs"/>
              </a:defRPr>
            </a:lvl4pPr>
            <a:lvl5pPr marL="0" indent="0" algn="ctr"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FFC000"/>
                </a:solidFill>
                <a:effectLst/>
                <a:uLnTx/>
                <a:uFillTx/>
                <a:latin typeface="Segoe UI Black" panose="020B0A02040204020203" pitchFamily="34" charset="0"/>
                <a:ea typeface="Segoe UI Black" panose="020B0A02040204020203" pitchFamily="34" charset="0"/>
              </a:rPr>
              <a:t>Age-appropriate Discipline</a:t>
            </a:r>
          </a:p>
        </p:txBody>
      </p:sp>
      <p:sp>
        <p:nvSpPr>
          <p:cNvPr id="7" name="TextBox 6">
            <a:extLst>
              <a:ext uri="{FF2B5EF4-FFF2-40B4-BE49-F238E27FC236}">
                <a16:creationId xmlns:a16="http://schemas.microsoft.com/office/drawing/2014/main" id="{442C9B87-30C1-4574-9405-58006C989763}"/>
              </a:ext>
            </a:extLst>
          </p:cNvPr>
          <p:cNvSpPr txBox="1"/>
          <p:nvPr/>
        </p:nvSpPr>
        <p:spPr>
          <a:xfrm>
            <a:off x="102053" y="764310"/>
            <a:ext cx="4367893" cy="3416320"/>
          </a:xfrm>
          <a:prstGeom prst="rect">
            <a:avLst/>
          </a:prstGeom>
          <a:noFill/>
        </p:spPr>
        <p:txBody>
          <a:bodyPr wrap="square">
            <a:spAutoFit/>
          </a:body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u="none" strike="noStrike" kern="1200" cap="none" spc="0" normalizeH="0" baseline="0" noProof="0" dirty="0">
                <a:ln>
                  <a:noFill/>
                </a:ln>
                <a:solidFill>
                  <a:srgbClr val="002060"/>
                </a:solidFill>
                <a:effectLst/>
                <a:uLnTx/>
                <a:uFillTx/>
                <a:latin typeface="+mj-lt"/>
                <a:ea typeface="+mn-ea"/>
                <a:cs typeface="+mn-cs"/>
              </a:rPr>
              <a:t>“The National Association for the Education of Young Children (NAEYC) DAP approach involves teachers meeting children at their age and stage of development. Accomplishing this can help each child meet challenges and achieve learning to his or her potential.”      </a:t>
            </a:r>
            <a:r>
              <a:rPr kumimoji="0" lang="en-US" sz="2200" b="0" i="0" u="none" strike="noStrike" kern="1200" cap="none" spc="0" normalizeH="0" baseline="0" noProof="0" dirty="0">
                <a:ln>
                  <a:noFill/>
                </a:ln>
                <a:solidFill>
                  <a:srgbClr val="002060"/>
                </a:solidFill>
                <a:effectLst/>
                <a:uLnTx/>
                <a:uFillTx/>
                <a:latin typeface="+mj-lt"/>
                <a:ea typeface="+mn-ea"/>
                <a:cs typeface="+mn-cs"/>
              </a:rPr>
              <a:t>– Dr. Solomon</a:t>
            </a:r>
          </a:p>
        </p:txBody>
      </p:sp>
      <p:pic>
        <p:nvPicPr>
          <p:cNvPr id="8" name="Picture 7" descr="&lt;strong&gt;Children&lt;/strong&gt; Smiling in a Huddle - Global Ecovillage Network">
            <a:extLst>
              <a:ext uri="{FF2B5EF4-FFF2-40B4-BE49-F238E27FC236}">
                <a16:creationId xmlns:a16="http://schemas.microsoft.com/office/drawing/2014/main" id="{0D6399D4-4489-43DB-A505-666E13A36A32}"/>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674053" y="0"/>
            <a:ext cx="4367893" cy="4212771"/>
          </a:xfrm>
          <a:prstGeom prst="rect">
            <a:avLst/>
          </a:prstGeom>
        </p:spPr>
      </p:pic>
    </p:spTree>
    <p:extLst>
      <p:ext uri="{BB962C8B-B14F-4D97-AF65-F5344CB8AC3E}">
        <p14:creationId xmlns:p14="http://schemas.microsoft.com/office/powerpoint/2010/main" val="136541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1669A76-6983-465E-ADE9-5E4B5E84CF72}"/>
              </a:ext>
            </a:extLst>
          </p:cNvPr>
          <p:cNvSpPr>
            <a:spLocks noGrp="1"/>
          </p:cNvSpPr>
          <p:nvPr>
            <p:ph type="subTitle" idx="1"/>
          </p:nvPr>
        </p:nvSpPr>
        <p:spPr>
          <a:xfrm>
            <a:off x="102053" y="1735860"/>
            <a:ext cx="4310647" cy="2476911"/>
          </a:xfrm>
        </p:spPr>
        <p:txBody>
          <a:bodyPr/>
          <a:lstStyle/>
          <a:p>
            <a:pPr marL="342900" marR="0" lvl="3" indent="-342900" algn="l" defTabSz="914400" rtl="0" eaLnBrk="1" fontAlgn="auto" latinLnBrk="0" hangingPunct="1">
              <a:spcBef>
                <a:spcPts val="0"/>
              </a:spcBef>
              <a:buClrTx/>
              <a:buSzTx/>
              <a:buFont typeface="Wingdings" panose="05000000000000000000" pitchFamily="2" charset="2"/>
              <a:buChar char="v"/>
              <a:tabLst/>
              <a:defRPr/>
            </a:pPr>
            <a:r>
              <a:rPr kumimoji="0" lang="en-US" sz="2200" b="0" i="0" u="none" strike="noStrike" kern="1200" cap="none" spc="0" normalizeH="0" baseline="0" noProof="0" dirty="0">
                <a:ln>
                  <a:noFill/>
                </a:ln>
                <a:solidFill>
                  <a:srgbClr val="002060"/>
                </a:solidFill>
                <a:effectLst/>
                <a:uLnTx/>
                <a:uFillTx/>
                <a:latin typeface="Segoe UI"/>
                <a:ea typeface="+mn-ea"/>
                <a:cs typeface="+mn-cs"/>
              </a:rPr>
              <a:t>How to problem solve</a:t>
            </a:r>
          </a:p>
          <a:p>
            <a:pPr marL="342900" marR="0" lvl="3" indent="-342900" algn="l" defTabSz="914400" rtl="0" eaLnBrk="1" fontAlgn="auto" latinLnBrk="0" hangingPunct="1">
              <a:spcBef>
                <a:spcPts val="0"/>
              </a:spcBef>
              <a:buClrTx/>
              <a:buSzTx/>
              <a:buFont typeface="Wingdings" panose="05000000000000000000" pitchFamily="2" charset="2"/>
              <a:buChar char="v"/>
              <a:tabLst/>
              <a:defRPr/>
            </a:pPr>
            <a:r>
              <a:rPr kumimoji="0" lang="en-US" sz="2200" b="0" i="0" u="none" strike="noStrike" kern="1200" cap="none" spc="0" normalizeH="0" baseline="0" noProof="0" dirty="0">
                <a:ln>
                  <a:noFill/>
                </a:ln>
                <a:solidFill>
                  <a:srgbClr val="002060"/>
                </a:solidFill>
                <a:effectLst/>
                <a:uLnTx/>
                <a:uFillTx/>
                <a:latin typeface="Segoe UI"/>
                <a:ea typeface="+mn-ea"/>
                <a:cs typeface="+mn-cs"/>
              </a:rPr>
              <a:t>Anger management</a:t>
            </a:r>
          </a:p>
          <a:p>
            <a:pPr marL="342900" marR="0" lvl="3" indent="-342900" algn="l" defTabSz="914400" rtl="0" eaLnBrk="1" fontAlgn="auto" latinLnBrk="0" hangingPunct="1">
              <a:spcBef>
                <a:spcPts val="0"/>
              </a:spcBef>
              <a:buClrTx/>
              <a:buSzTx/>
              <a:buFont typeface="Wingdings" panose="05000000000000000000" pitchFamily="2" charset="2"/>
              <a:buChar char="v"/>
              <a:tabLst/>
              <a:defRPr/>
            </a:pPr>
            <a:r>
              <a:rPr kumimoji="0" lang="en-US" sz="2200" b="0" i="0" u="none" strike="noStrike" kern="1200" cap="none" spc="0" normalizeH="0" baseline="0" noProof="0" dirty="0">
                <a:ln>
                  <a:noFill/>
                </a:ln>
                <a:solidFill>
                  <a:srgbClr val="002060"/>
                </a:solidFill>
                <a:effectLst/>
                <a:uLnTx/>
                <a:uFillTx/>
                <a:latin typeface="Segoe UI"/>
                <a:ea typeface="+mn-ea"/>
                <a:cs typeface="+mn-cs"/>
              </a:rPr>
              <a:t>Self-discipline </a:t>
            </a:r>
          </a:p>
          <a:p>
            <a:pPr marL="342900" marR="0" lvl="3" indent="-342900" algn="l" defTabSz="914400" rtl="0" eaLnBrk="1" fontAlgn="auto" latinLnBrk="0" hangingPunct="1">
              <a:spcBef>
                <a:spcPts val="0"/>
              </a:spcBef>
              <a:buClrTx/>
              <a:buSzTx/>
              <a:buFont typeface="Wingdings" panose="05000000000000000000" pitchFamily="2" charset="2"/>
              <a:buChar char="v"/>
              <a:tabLst/>
              <a:defRPr/>
            </a:pPr>
            <a:r>
              <a:rPr kumimoji="0" lang="en-US" sz="2200" b="0" i="0" u="none" strike="noStrike" kern="1200" cap="none" spc="0" normalizeH="0" baseline="0" noProof="0" dirty="0">
                <a:ln>
                  <a:noFill/>
                </a:ln>
                <a:solidFill>
                  <a:srgbClr val="002060"/>
                </a:solidFill>
                <a:effectLst/>
                <a:uLnTx/>
                <a:uFillTx/>
                <a:latin typeface="Segoe UI"/>
                <a:ea typeface="+mn-ea"/>
                <a:cs typeface="+mn-cs"/>
              </a:rPr>
              <a:t>Impulse control</a:t>
            </a:r>
          </a:p>
          <a:p>
            <a:pPr marL="342900" marR="0" lvl="3" indent="-342900" algn="l" defTabSz="914400" rtl="0" eaLnBrk="1" fontAlgn="auto" latinLnBrk="0" hangingPunct="1">
              <a:spcBef>
                <a:spcPts val="0"/>
              </a:spcBef>
              <a:buClrTx/>
              <a:buSzTx/>
              <a:buFont typeface="Wingdings" panose="05000000000000000000" pitchFamily="2" charset="2"/>
              <a:buChar char="v"/>
              <a:tabLst/>
              <a:defRPr/>
            </a:pPr>
            <a:r>
              <a:rPr kumimoji="0" lang="en-US" sz="2200" b="0" i="0" u="none" strike="noStrike" kern="1200" cap="none" spc="0" normalizeH="0" baseline="0" noProof="0" dirty="0">
                <a:ln>
                  <a:noFill/>
                </a:ln>
                <a:solidFill>
                  <a:srgbClr val="002060"/>
                </a:solidFill>
                <a:effectLst/>
                <a:uLnTx/>
                <a:uFillTx/>
                <a:latin typeface="Segoe UI"/>
                <a:ea typeface="+mn-ea"/>
                <a:cs typeface="+mn-cs"/>
              </a:rPr>
              <a:t>Social skills</a:t>
            </a:r>
          </a:p>
          <a:p>
            <a:pPr marL="342900" marR="0" lvl="3" indent="-342900" algn="l" defTabSz="914400" rtl="0" eaLnBrk="1" fontAlgn="auto" latinLnBrk="0" hangingPunct="1">
              <a:spcBef>
                <a:spcPts val="0"/>
              </a:spcBef>
              <a:buClrTx/>
              <a:buSzTx/>
              <a:buFont typeface="Wingdings" panose="05000000000000000000" pitchFamily="2" charset="2"/>
              <a:buChar char="v"/>
              <a:tabLst/>
              <a:defRPr/>
            </a:pPr>
            <a:r>
              <a:rPr lang="en-US" sz="2200" kern="1200" dirty="0">
                <a:solidFill>
                  <a:srgbClr val="002060"/>
                </a:solidFill>
                <a:latin typeface="Segoe UI"/>
                <a:ea typeface="+mn-ea"/>
                <a:cs typeface="+mn-cs"/>
              </a:rPr>
              <a:t>How to recognize and express feelings</a:t>
            </a:r>
            <a:endParaRPr kumimoji="0" lang="en-US" sz="2200" b="0" i="0" u="none" strike="noStrike" kern="1200" cap="none" spc="0" normalizeH="0" baseline="0" noProof="0" dirty="0">
              <a:ln>
                <a:noFill/>
              </a:ln>
              <a:solidFill>
                <a:srgbClr val="002060"/>
              </a:solidFill>
              <a:effectLst/>
              <a:uLnTx/>
              <a:uFillTx/>
              <a:latin typeface="Segoe UI"/>
              <a:ea typeface="+mn-ea"/>
              <a:cs typeface="+mn-cs"/>
            </a:endParaRPr>
          </a:p>
          <a:p>
            <a:endParaRPr lang="en-US" dirty="0"/>
          </a:p>
        </p:txBody>
      </p:sp>
      <p:sp>
        <p:nvSpPr>
          <p:cNvPr id="5" name="Content Placeholder 12">
            <a:extLst>
              <a:ext uri="{FF2B5EF4-FFF2-40B4-BE49-F238E27FC236}">
                <a16:creationId xmlns:a16="http://schemas.microsoft.com/office/drawing/2014/main" id="{2F40F5C3-9D63-4E87-A616-70F8F66A7527}"/>
              </a:ext>
            </a:extLst>
          </p:cNvPr>
          <p:cNvSpPr txBox="1">
            <a:spLocks/>
          </p:cNvSpPr>
          <p:nvPr/>
        </p:nvSpPr>
        <p:spPr>
          <a:xfrm>
            <a:off x="0" y="0"/>
            <a:ext cx="4572000" cy="867930"/>
          </a:xfrm>
          <a:prstGeom prst="rect">
            <a:avLst/>
          </a:prstGeom>
        </p:spPr>
        <p:txBody>
          <a:bodyPr vert="horz" wrap="square" lIns="146304" tIns="45720" rIns="146304"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sz="5400" b="1"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marL="0" indent="0" algn="ctr" defTabSz="914400" rtl="0" eaLnBrk="1" latinLnBrk="0" hangingPunct="1">
              <a:lnSpc>
                <a:spcPct val="90000"/>
              </a:lnSpc>
              <a:spcBef>
                <a:spcPts val="500"/>
              </a:spcBef>
              <a:buFont typeface="Arial" panose="020B0604020202020204" pitchFamily="34" charset="0"/>
              <a:buNone/>
              <a:defRPr sz="2200" kern="1200">
                <a:solidFill>
                  <a:schemeClr val="tx1">
                    <a:lumMod val="75000"/>
                    <a:lumOff val="25000"/>
                  </a:schemeClr>
                </a:solidFill>
                <a:latin typeface="Segoe UI Semilight" panose="020B0402040204020203" pitchFamily="34" charset="0"/>
                <a:ea typeface="+mn-ea"/>
                <a:cs typeface="Segoe UI Semilight" panose="020B0402040204020203" pitchFamily="34" charset="0"/>
              </a:defRPr>
            </a:lvl2pPr>
            <a:lvl3pPr marL="0" indent="0" algn="ctr" defTabSz="914400" rtl="0" eaLnBrk="1" latinLnBrk="0" hangingPunct="1">
              <a:lnSpc>
                <a:spcPct val="90000"/>
              </a:lnSpc>
              <a:spcBef>
                <a:spcPts val="1200"/>
              </a:spcBef>
              <a:spcAft>
                <a:spcPts val="1200"/>
              </a:spcAft>
              <a:buFont typeface="Arial" panose="020B0604020202020204" pitchFamily="34" charset="0"/>
              <a:buNone/>
              <a:defRPr sz="1800" b="1" kern="1200">
                <a:solidFill>
                  <a:schemeClr val="tx2"/>
                </a:solidFill>
                <a:latin typeface="+mn-lt"/>
                <a:ea typeface="+mn-ea"/>
                <a:cs typeface="+mn-cs"/>
              </a:defRPr>
            </a:lvl3pPr>
            <a:lvl4pPr marL="0" indent="0" algn="ctr" defTabSz="914400" rtl="0" eaLnBrk="1" latinLnBrk="0" hangingPunct="1">
              <a:lnSpc>
                <a:spcPct val="90000"/>
              </a:lnSpc>
              <a:spcBef>
                <a:spcPts val="0"/>
              </a:spcBef>
              <a:spcAft>
                <a:spcPts val="600"/>
              </a:spcAft>
              <a:buFont typeface="Arial" panose="020B0604020202020204" pitchFamily="34" charset="0"/>
              <a:buNone/>
              <a:defRPr sz="1800" kern="1200">
                <a:solidFill>
                  <a:schemeClr val="tx1">
                    <a:lumMod val="85000"/>
                    <a:lumOff val="15000"/>
                  </a:schemeClr>
                </a:solidFill>
                <a:latin typeface="+mn-lt"/>
                <a:ea typeface="+mn-ea"/>
                <a:cs typeface="+mn-cs"/>
              </a:defRPr>
            </a:lvl4pPr>
            <a:lvl5pPr marL="0" indent="0" algn="ctr"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FFC000"/>
                </a:solidFill>
                <a:effectLst/>
                <a:uLnTx/>
                <a:uFillTx/>
                <a:latin typeface="Segoe UI Black" panose="020B0A02040204020203" pitchFamily="34" charset="0"/>
                <a:ea typeface="Segoe UI Black" panose="020B0A02040204020203" pitchFamily="34" charset="0"/>
              </a:rPr>
              <a:t>Age-appropriate Discipline</a:t>
            </a:r>
          </a:p>
        </p:txBody>
      </p:sp>
      <p:pic>
        <p:nvPicPr>
          <p:cNvPr id="8" name="Picture 7" descr="&lt;strong&gt;Children&lt;/strong&gt; Smiling in a Huddle - Global Ecovillage Network">
            <a:extLst>
              <a:ext uri="{FF2B5EF4-FFF2-40B4-BE49-F238E27FC236}">
                <a16:creationId xmlns:a16="http://schemas.microsoft.com/office/drawing/2014/main" id="{0D6399D4-4489-43DB-A505-666E13A36A32}"/>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674053" y="0"/>
            <a:ext cx="4367893" cy="4212771"/>
          </a:xfrm>
          <a:prstGeom prst="rect">
            <a:avLst/>
          </a:prstGeom>
        </p:spPr>
      </p:pic>
      <p:sp>
        <p:nvSpPr>
          <p:cNvPr id="6" name="Subtitle 2">
            <a:extLst>
              <a:ext uri="{FF2B5EF4-FFF2-40B4-BE49-F238E27FC236}">
                <a16:creationId xmlns:a16="http://schemas.microsoft.com/office/drawing/2014/main" id="{E067AA5C-F90E-44AC-9F26-87C3567ECFE3}"/>
              </a:ext>
            </a:extLst>
          </p:cNvPr>
          <p:cNvSpPr txBox="1">
            <a:spLocks/>
          </p:cNvSpPr>
          <p:nvPr/>
        </p:nvSpPr>
        <p:spPr>
          <a:xfrm>
            <a:off x="0" y="867930"/>
            <a:ext cx="4572000" cy="191951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ctr" rtl="0">
              <a:lnSpc>
                <a:spcPct val="100000"/>
              </a:lnSpc>
              <a:spcBef>
                <a:spcPts val="0"/>
              </a:spcBef>
              <a:spcAft>
                <a:spcPts val="0"/>
              </a:spcAft>
              <a:buClr>
                <a:schemeClr val="dk2"/>
              </a:buClr>
              <a:buSzPts val="2100"/>
              <a:buFont typeface="Roboto"/>
              <a:buNone/>
              <a:defRPr sz="2100" b="0" i="0" u="none" strike="noStrike" cap="none">
                <a:solidFill>
                  <a:schemeClr val="dk2"/>
                </a:solidFill>
                <a:latin typeface="Roboto"/>
                <a:ea typeface="Roboto"/>
                <a:cs typeface="Roboto"/>
                <a:sym typeface="Roboto"/>
              </a:defRPr>
            </a:lvl1pPr>
            <a:lvl2pPr marL="914400" marR="0" lvl="1" indent="-342900" algn="ctr" rtl="0">
              <a:lnSpc>
                <a:spcPct val="100000"/>
              </a:lnSpc>
              <a:spcBef>
                <a:spcPts val="1600"/>
              </a:spcBef>
              <a:spcAft>
                <a:spcPts val="0"/>
              </a:spcAft>
              <a:buClr>
                <a:schemeClr val="dk2"/>
              </a:buClr>
              <a:buSzPts val="2100"/>
              <a:buFont typeface="Roboto"/>
              <a:buNone/>
              <a:defRPr sz="2100" b="0" i="0" u="none" strike="noStrike" cap="none">
                <a:solidFill>
                  <a:schemeClr val="dk2"/>
                </a:solidFill>
                <a:latin typeface="Roboto"/>
                <a:ea typeface="Roboto"/>
                <a:cs typeface="Roboto"/>
                <a:sym typeface="Roboto"/>
              </a:defRPr>
            </a:lvl2pPr>
            <a:lvl3pPr marL="1371600" marR="0" lvl="2" indent="-342900" algn="ctr" rtl="0">
              <a:lnSpc>
                <a:spcPct val="100000"/>
              </a:lnSpc>
              <a:spcBef>
                <a:spcPts val="1600"/>
              </a:spcBef>
              <a:spcAft>
                <a:spcPts val="0"/>
              </a:spcAft>
              <a:buClr>
                <a:schemeClr val="dk2"/>
              </a:buClr>
              <a:buSzPts val="2100"/>
              <a:buFont typeface="Roboto"/>
              <a:buNone/>
              <a:defRPr sz="2100" b="0" i="0" u="none" strike="noStrike" cap="none">
                <a:solidFill>
                  <a:schemeClr val="dk2"/>
                </a:solidFill>
                <a:latin typeface="Roboto"/>
                <a:ea typeface="Roboto"/>
                <a:cs typeface="Roboto"/>
                <a:sym typeface="Roboto"/>
              </a:defRPr>
            </a:lvl3pPr>
            <a:lvl4pPr marL="1828800" marR="0" lvl="3" indent="-342900" algn="ctr" rtl="0">
              <a:lnSpc>
                <a:spcPct val="100000"/>
              </a:lnSpc>
              <a:spcBef>
                <a:spcPts val="1600"/>
              </a:spcBef>
              <a:spcAft>
                <a:spcPts val="0"/>
              </a:spcAft>
              <a:buClr>
                <a:schemeClr val="dk2"/>
              </a:buClr>
              <a:buSzPts val="2100"/>
              <a:buFont typeface="Roboto"/>
              <a:buNone/>
              <a:defRPr sz="2100" b="0" i="0" u="none" strike="noStrike" cap="none">
                <a:solidFill>
                  <a:schemeClr val="dk2"/>
                </a:solidFill>
                <a:latin typeface="Roboto"/>
                <a:ea typeface="Roboto"/>
                <a:cs typeface="Roboto"/>
                <a:sym typeface="Roboto"/>
              </a:defRPr>
            </a:lvl4pPr>
            <a:lvl5pPr marL="2286000" marR="0" lvl="4" indent="-342900" algn="ctr" rtl="0">
              <a:lnSpc>
                <a:spcPct val="100000"/>
              </a:lnSpc>
              <a:spcBef>
                <a:spcPts val="1600"/>
              </a:spcBef>
              <a:spcAft>
                <a:spcPts val="0"/>
              </a:spcAft>
              <a:buClr>
                <a:schemeClr val="dk2"/>
              </a:buClr>
              <a:buSzPts val="2100"/>
              <a:buFont typeface="Roboto"/>
              <a:buNone/>
              <a:defRPr sz="2100" b="0" i="0" u="none" strike="noStrike" cap="none">
                <a:solidFill>
                  <a:schemeClr val="dk2"/>
                </a:solidFill>
                <a:latin typeface="Roboto"/>
                <a:ea typeface="Roboto"/>
                <a:cs typeface="Roboto"/>
                <a:sym typeface="Roboto"/>
              </a:defRPr>
            </a:lvl5pPr>
            <a:lvl6pPr marL="2743200" marR="0" lvl="5" indent="-342900" algn="ctr" rtl="0">
              <a:lnSpc>
                <a:spcPct val="100000"/>
              </a:lnSpc>
              <a:spcBef>
                <a:spcPts val="1600"/>
              </a:spcBef>
              <a:spcAft>
                <a:spcPts val="0"/>
              </a:spcAft>
              <a:buClr>
                <a:schemeClr val="dk2"/>
              </a:buClr>
              <a:buSzPts val="2100"/>
              <a:buFont typeface="Roboto"/>
              <a:buNone/>
              <a:defRPr sz="2100" b="0" i="0" u="none" strike="noStrike" cap="none">
                <a:solidFill>
                  <a:schemeClr val="dk2"/>
                </a:solidFill>
                <a:latin typeface="Roboto"/>
                <a:ea typeface="Roboto"/>
                <a:cs typeface="Roboto"/>
                <a:sym typeface="Roboto"/>
              </a:defRPr>
            </a:lvl6pPr>
            <a:lvl7pPr marL="3200400" marR="0" lvl="6" indent="-317500" algn="ctr" rtl="0">
              <a:lnSpc>
                <a:spcPct val="100000"/>
              </a:lnSpc>
              <a:spcBef>
                <a:spcPts val="1600"/>
              </a:spcBef>
              <a:spcAft>
                <a:spcPts val="0"/>
              </a:spcAft>
              <a:buClr>
                <a:schemeClr val="dk2"/>
              </a:buClr>
              <a:buSzPts val="2100"/>
              <a:buFont typeface="Roboto"/>
              <a:buNone/>
              <a:defRPr sz="2100" b="0" i="0" u="none" strike="noStrike" cap="none">
                <a:solidFill>
                  <a:schemeClr val="dk2"/>
                </a:solidFill>
                <a:latin typeface="Roboto"/>
                <a:ea typeface="Roboto"/>
                <a:cs typeface="Roboto"/>
                <a:sym typeface="Roboto"/>
              </a:defRPr>
            </a:lvl7pPr>
            <a:lvl8pPr marL="3657600" marR="0" lvl="7" indent="-317500" algn="ctr" rtl="0">
              <a:lnSpc>
                <a:spcPct val="100000"/>
              </a:lnSpc>
              <a:spcBef>
                <a:spcPts val="1600"/>
              </a:spcBef>
              <a:spcAft>
                <a:spcPts val="0"/>
              </a:spcAft>
              <a:buClr>
                <a:schemeClr val="dk2"/>
              </a:buClr>
              <a:buSzPts val="2100"/>
              <a:buFont typeface="Roboto"/>
              <a:buNone/>
              <a:defRPr sz="2100" b="0" i="0" u="none" strike="noStrike" cap="none">
                <a:solidFill>
                  <a:schemeClr val="dk2"/>
                </a:solidFill>
                <a:latin typeface="Roboto"/>
                <a:ea typeface="Roboto"/>
                <a:cs typeface="Roboto"/>
                <a:sym typeface="Roboto"/>
              </a:defRPr>
            </a:lvl8pPr>
            <a:lvl9pPr marL="4114800" marR="0" lvl="8" indent="-317500" algn="ctr" rtl="0">
              <a:lnSpc>
                <a:spcPct val="100000"/>
              </a:lnSpc>
              <a:spcBef>
                <a:spcPts val="1600"/>
              </a:spcBef>
              <a:spcAft>
                <a:spcPts val="0"/>
              </a:spcAft>
              <a:buClr>
                <a:schemeClr val="dk2"/>
              </a:buClr>
              <a:buSzPts val="2100"/>
              <a:buFont typeface="Roboto"/>
              <a:buNone/>
              <a:defRPr sz="2100" b="0" i="0" u="none" strike="noStrike" cap="none">
                <a:solidFill>
                  <a:schemeClr val="dk2"/>
                </a:solidFill>
                <a:latin typeface="Roboto"/>
                <a:ea typeface="Roboto"/>
                <a:cs typeface="Roboto"/>
                <a:sym typeface="Roboto"/>
              </a:defRPr>
            </a:lvl9pPr>
          </a:lstStyle>
          <a:p>
            <a:pPr marL="0" indent="0">
              <a:spcBef>
                <a:spcPct val="0"/>
              </a:spcBef>
              <a:spcAft>
                <a:spcPts val="3000"/>
              </a:spcAft>
              <a:buClrTx/>
              <a:buSzTx/>
              <a:buFont typeface="Arial" panose="020B0604020202020204" pitchFamily="34" charset="0"/>
              <a:buNone/>
              <a:defRPr/>
            </a:pPr>
            <a:r>
              <a:rPr lang="en-US" sz="2400" b="1" kern="1200" dirty="0">
                <a:solidFill>
                  <a:srgbClr val="002060"/>
                </a:solidFill>
                <a:latin typeface="+mn-lt"/>
                <a:ea typeface="+mn-ea"/>
                <a:cs typeface="+mn-cs"/>
              </a:rPr>
              <a:t>The Benefits of DAP Discipline</a:t>
            </a:r>
            <a:endParaRPr lang="en-US" sz="2400" dirty="0"/>
          </a:p>
        </p:txBody>
      </p:sp>
    </p:spTree>
    <p:extLst>
      <p:ext uri="{BB962C8B-B14F-4D97-AF65-F5344CB8AC3E}">
        <p14:creationId xmlns:p14="http://schemas.microsoft.com/office/powerpoint/2010/main" val="1599245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E4F45A0-AB62-41D3-AE2C-5AD2E8F5C0BB}"/>
              </a:ext>
            </a:extLst>
          </p:cNvPr>
          <p:cNvPicPr>
            <a:picLocks noChangeAspect="1"/>
          </p:cNvPicPr>
          <p:nvPr/>
        </p:nvPicPr>
        <p:blipFill>
          <a:blip r:embed="rId2"/>
          <a:stretch>
            <a:fillRect/>
          </a:stretch>
        </p:blipFill>
        <p:spPr>
          <a:xfrm>
            <a:off x="4649542" y="0"/>
            <a:ext cx="4188315" cy="963251"/>
          </a:xfrm>
          <a:prstGeom prst="rect">
            <a:avLst/>
          </a:prstGeom>
        </p:spPr>
      </p:pic>
      <p:sp>
        <p:nvSpPr>
          <p:cNvPr id="9" name="TextBox 8">
            <a:extLst>
              <a:ext uri="{FF2B5EF4-FFF2-40B4-BE49-F238E27FC236}">
                <a16:creationId xmlns:a16="http://schemas.microsoft.com/office/drawing/2014/main" id="{8FCA5676-4D8C-40E8-BC47-79D1FB673E92}"/>
              </a:ext>
            </a:extLst>
          </p:cNvPr>
          <p:cNvSpPr txBox="1"/>
          <p:nvPr/>
        </p:nvSpPr>
        <p:spPr>
          <a:xfrm>
            <a:off x="4457700" y="687780"/>
            <a:ext cx="4572000" cy="1051570"/>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2060"/>
                </a:solidFill>
                <a:effectLst/>
                <a:uLnTx/>
                <a:uFillTx/>
                <a:latin typeface="Segoe UI Light"/>
                <a:ea typeface="+mn-ea"/>
                <a:cs typeface="+mn-cs"/>
              </a:rPr>
              <a:t>What can you as the adult do to be proactive to prevent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02060"/>
                </a:solidFill>
                <a:effectLst/>
                <a:uLnTx/>
                <a:uFillTx/>
                <a:latin typeface="Segoe UI Light"/>
                <a:ea typeface="+mn-ea"/>
                <a:cs typeface="+mn-cs"/>
              </a:rPr>
              <a:t>POWER STRUGGLES</a:t>
            </a:r>
            <a:r>
              <a:rPr kumimoji="0" lang="en-US" sz="2000" b="0" i="0" u="none" strike="noStrike" kern="1200" cap="none" spc="0" normalizeH="0" baseline="0" noProof="0" dirty="0">
                <a:ln>
                  <a:noFill/>
                </a:ln>
                <a:solidFill>
                  <a:srgbClr val="002060"/>
                </a:solidFill>
                <a:effectLst/>
                <a:uLnTx/>
                <a:uFillTx/>
                <a:latin typeface="Segoe UI Light"/>
                <a:ea typeface="+mn-ea"/>
                <a:cs typeface="+mn-cs"/>
              </a:rPr>
              <a:t>?</a:t>
            </a:r>
            <a:endParaRPr lang="en-US" sz="2000" dirty="0">
              <a:solidFill>
                <a:srgbClr val="002060"/>
              </a:solidFill>
            </a:endParaRPr>
          </a:p>
        </p:txBody>
      </p:sp>
      <p:sp>
        <p:nvSpPr>
          <p:cNvPr id="11" name="TextBox 10">
            <a:extLst>
              <a:ext uri="{FF2B5EF4-FFF2-40B4-BE49-F238E27FC236}">
                <a16:creationId xmlns:a16="http://schemas.microsoft.com/office/drawing/2014/main" id="{B03B41C7-2424-49D2-93FC-E01F329EE30E}"/>
              </a:ext>
            </a:extLst>
          </p:cNvPr>
          <p:cNvSpPr txBox="1"/>
          <p:nvPr/>
        </p:nvSpPr>
        <p:spPr>
          <a:xfrm>
            <a:off x="4649542" y="1739350"/>
            <a:ext cx="4572000" cy="2400657"/>
          </a:xfrm>
          <a:prstGeom prst="rect">
            <a:avLst/>
          </a:prstGeom>
          <a:noFill/>
        </p:spPr>
        <p:txBody>
          <a:bodyPr wrap="square">
            <a:spAutoFit/>
          </a:bodyPr>
          <a:lstStyle/>
          <a:p>
            <a:pPr marL="0" marR="0" lvl="0" indent="0" algn="ctr" defTabSz="914400" rtl="0" eaLnBrk="1" fontAlgn="auto" latinLnBrk="0" hangingPunct="1">
              <a:spcBef>
                <a:spcPct val="0"/>
              </a:spcBef>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74AF"/>
                </a:solidFill>
                <a:effectLst/>
                <a:uLnTx/>
                <a:uFillTx/>
                <a:latin typeface="Segoe UI Semibold" panose="020B0702040204020203" pitchFamily="34" charset="0"/>
                <a:ea typeface="+mn-ea"/>
                <a:cs typeface="Segoe UI Semibold" panose="020B0702040204020203" pitchFamily="34" charset="0"/>
              </a:rPr>
              <a:t>Use Self-Reflection</a:t>
            </a:r>
          </a:p>
          <a:p>
            <a:pPr marL="342900" marR="0" lvl="0" indent="-342900" algn="l" defTabSz="914400" rtl="0" eaLnBrk="1" fontAlgn="auto" latinLnBrk="0" hangingPunct="1">
              <a:spcBef>
                <a:spcPct val="0"/>
              </a:spcBef>
              <a:buClrTx/>
              <a:buSzTx/>
              <a:buFont typeface="Wingdings" panose="05000000000000000000" pitchFamily="2" charset="2"/>
              <a:buChar char="v"/>
              <a:tabLst/>
              <a:defRPr/>
            </a:pPr>
            <a:r>
              <a:rPr kumimoji="0" lang="en-US" sz="1800" b="0" i="0" u="none" strike="noStrike" kern="1200" cap="none" spc="0" normalizeH="0" baseline="0" noProof="0" dirty="0">
                <a:ln>
                  <a:noFill/>
                </a:ln>
                <a:solidFill>
                  <a:srgbClr val="000000"/>
                </a:solidFill>
                <a:effectLst/>
                <a:uLnTx/>
                <a:uFillTx/>
                <a:latin typeface="Segoe UI Semibold" panose="020B0702040204020203" pitchFamily="34" charset="0"/>
                <a:ea typeface="+mn-ea"/>
                <a:cs typeface="Segoe UI Semibold" panose="020B0702040204020203" pitchFamily="34" charset="0"/>
              </a:rPr>
              <a:t>Leave home at home</a:t>
            </a:r>
          </a:p>
          <a:p>
            <a:pPr marL="342900" marR="0" lvl="0" indent="-342900" algn="l" defTabSz="914400" rtl="0" eaLnBrk="1" fontAlgn="auto" latinLnBrk="0" hangingPunct="1">
              <a:spcBef>
                <a:spcPct val="0"/>
              </a:spcBef>
              <a:buClrTx/>
              <a:buSzTx/>
              <a:buFont typeface="Wingdings" panose="05000000000000000000" pitchFamily="2" charset="2"/>
              <a:buChar char="v"/>
              <a:tabLst/>
              <a:defRPr/>
            </a:pPr>
            <a:r>
              <a:rPr kumimoji="0" lang="en-US" sz="1800" b="0" i="0" u="none" strike="noStrike" kern="1200" cap="none" spc="0" normalizeH="0" baseline="0" noProof="0" dirty="0">
                <a:ln>
                  <a:noFill/>
                </a:ln>
                <a:solidFill>
                  <a:srgbClr val="000000"/>
                </a:solidFill>
                <a:effectLst/>
                <a:uLnTx/>
                <a:uFillTx/>
                <a:latin typeface="Segoe UI Semibold" panose="020B0702040204020203" pitchFamily="34" charset="0"/>
                <a:ea typeface="+mn-ea"/>
                <a:cs typeface="Segoe UI Semibold" panose="020B0702040204020203" pitchFamily="34" charset="0"/>
              </a:rPr>
              <a:t>Reflect on your personal values and beliefs</a:t>
            </a:r>
          </a:p>
          <a:p>
            <a:pPr marL="342900" marR="0" lvl="0" indent="-342900" algn="l" defTabSz="914400" rtl="0" eaLnBrk="1" fontAlgn="auto" latinLnBrk="0" hangingPunct="1">
              <a:spcBef>
                <a:spcPct val="0"/>
              </a:spcBef>
              <a:buClrTx/>
              <a:buSzTx/>
              <a:buFont typeface="Wingdings" panose="05000000000000000000" pitchFamily="2" charset="2"/>
              <a:buChar char="v"/>
              <a:tabLst/>
              <a:defRPr/>
            </a:pPr>
            <a:r>
              <a:rPr kumimoji="0" lang="en-US" sz="1800" b="0" i="0" u="none" strike="noStrike" kern="1200" cap="none" spc="0" normalizeH="0" baseline="0" noProof="0" dirty="0">
                <a:ln>
                  <a:noFill/>
                </a:ln>
                <a:solidFill>
                  <a:srgbClr val="000000"/>
                </a:solidFill>
                <a:effectLst/>
                <a:uLnTx/>
                <a:uFillTx/>
                <a:latin typeface="Segoe UI Semibold" panose="020B0702040204020203" pitchFamily="34" charset="0"/>
                <a:ea typeface="+mn-ea"/>
                <a:cs typeface="Segoe UI Semibold" panose="020B0702040204020203" pitchFamily="34" charset="0"/>
              </a:rPr>
              <a:t>Be culturally, diversity, and linguistically aware</a:t>
            </a:r>
          </a:p>
          <a:p>
            <a:pPr marL="342900" marR="0" lvl="0" indent="-342900" algn="l" defTabSz="914400" rtl="0" eaLnBrk="1" fontAlgn="auto" latinLnBrk="0" hangingPunct="1">
              <a:spcBef>
                <a:spcPct val="0"/>
              </a:spcBef>
              <a:buClrTx/>
              <a:buSzTx/>
              <a:buFont typeface="Wingdings" panose="05000000000000000000" pitchFamily="2" charset="2"/>
              <a:buChar char="v"/>
              <a:tabLst/>
              <a:defRPr/>
            </a:pPr>
            <a:r>
              <a:rPr kumimoji="0" lang="en-US" sz="1800" b="0" i="0" u="none" strike="noStrike" kern="1200" cap="none" spc="0" normalizeH="0" baseline="0" noProof="0" dirty="0">
                <a:ln>
                  <a:noFill/>
                </a:ln>
                <a:solidFill>
                  <a:srgbClr val="000000"/>
                </a:solidFill>
                <a:effectLst/>
                <a:uLnTx/>
                <a:uFillTx/>
                <a:latin typeface="Segoe UI Semibold" panose="020B0702040204020203" pitchFamily="34" charset="0"/>
                <a:ea typeface="+mn-ea"/>
                <a:cs typeface="Segoe UI Semibold" panose="020B0702040204020203" pitchFamily="34" charset="0"/>
              </a:rPr>
              <a:t>Reflect throughout the day and with your teaching teammate</a:t>
            </a:r>
          </a:p>
        </p:txBody>
      </p:sp>
      <p:pic>
        <p:nvPicPr>
          <p:cNvPr id="12" name="Picture Placeholder 2" descr="Not Recontracting? What to Do After JET - GAJET, Gunma AJET">
            <a:extLst>
              <a:ext uri="{FF2B5EF4-FFF2-40B4-BE49-F238E27FC236}">
                <a16:creationId xmlns:a16="http://schemas.microsoft.com/office/drawing/2014/main" id="{7C6DC2C6-B7AA-4AE1-9F61-638E4EAD13D8}"/>
              </a:ext>
            </a:extLst>
          </p:cNvPr>
          <p:cNvPicPr>
            <a:picLocks noChangeAspect="1"/>
          </p:cNvPicPr>
          <p:nvPr/>
        </p:nvPicPr>
        <p:blipFill>
          <a:blip r:embed="rId3">
            <a:extLst>
              <a:ext uri="{28A0092B-C50C-407E-A947-70E740481C1C}">
                <a14:useLocalDpi xmlns:a14="http://schemas.microsoft.com/office/drawing/2010/main" val="0"/>
              </a:ext>
            </a:extLst>
          </a:blip>
          <a:srcRect l="26407" r="26407"/>
          <a:stretch>
            <a:fillRect/>
          </a:stretch>
        </p:blipFill>
        <p:spPr>
          <a:xfrm>
            <a:off x="6429" y="0"/>
            <a:ext cx="4565571" cy="4327072"/>
          </a:xfrm>
          <a:prstGeom prst="rect">
            <a:avLst/>
          </a:prstGeom>
        </p:spPr>
      </p:pic>
    </p:spTree>
    <p:extLst>
      <p:ext uri="{BB962C8B-B14F-4D97-AF65-F5344CB8AC3E}">
        <p14:creationId xmlns:p14="http://schemas.microsoft.com/office/powerpoint/2010/main" val="3003264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5A96514-FCA9-4292-9F40-134A2B6B819F}"/>
              </a:ext>
            </a:extLst>
          </p:cNvPr>
          <p:cNvSpPr txBox="1"/>
          <p:nvPr/>
        </p:nvSpPr>
        <p:spPr>
          <a:xfrm>
            <a:off x="2286000" y="264602"/>
            <a:ext cx="4572000" cy="3585597"/>
          </a:xfrm>
          <a:prstGeom prst="rect">
            <a:avLst/>
          </a:prstGeom>
          <a:noFill/>
        </p:spPr>
        <p:txBody>
          <a:bodyPr wrap="square">
            <a:spAutoFit/>
          </a:bodyPr>
          <a:lstStyle/>
          <a:p>
            <a:pPr marL="0" marR="0" lvl="0" indent="0" algn="ctr" defTabSz="914400" rtl="0" eaLnBrk="1" fontAlgn="auto" latinLnBrk="0" hangingPunct="1">
              <a:lnSpc>
                <a:spcPct val="90000"/>
              </a:lnSpc>
              <a:spcBef>
                <a:spcPts val="2400"/>
              </a:spcBef>
              <a:spcAft>
                <a:spcPts val="600"/>
              </a:spcAft>
              <a:buClrTx/>
              <a:buSzTx/>
              <a:buFont typeface="Arial" panose="020B0604020202020204" pitchFamily="34" charset="0"/>
              <a:buNone/>
              <a:tabLst/>
              <a:defRPr/>
            </a:pPr>
            <a:r>
              <a:rPr kumimoji="0" lang="en-US" sz="3600" b="0" i="0" u="none" strike="noStrike" kern="1200" cap="none" spc="0" normalizeH="0" baseline="0" noProof="0" dirty="0">
                <a:ln>
                  <a:noFill/>
                </a:ln>
                <a:gradFill>
                  <a:gsLst>
                    <a:gs pos="0">
                      <a:srgbClr val="0074AF"/>
                    </a:gs>
                    <a:gs pos="100000">
                      <a:srgbClr val="0074AF"/>
                    </a:gs>
                  </a:gsLst>
                  <a:lin ang="5400000" scaled="1"/>
                </a:gradFill>
                <a:effectLst/>
                <a:uLnTx/>
                <a:uFillTx/>
                <a:latin typeface="Segoe UI Semibold" panose="020B0702040204020203" pitchFamily="34" charset="0"/>
                <a:ea typeface="+mn-ea"/>
                <a:cs typeface="Segoe UI Semibold" panose="020B0702040204020203" pitchFamily="34" charset="0"/>
              </a:rPr>
              <a:t>TAKEAWAY</a:t>
            </a:r>
          </a:p>
          <a:p>
            <a:pPr marL="0" marR="0" lvl="4" indent="0" algn="ctr"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lumMod val="85000"/>
                    <a:lumOff val="15000"/>
                  </a:srgbClr>
                </a:solidFill>
                <a:effectLst/>
                <a:uLnTx/>
                <a:uFillTx/>
                <a:latin typeface="Segoe UI"/>
                <a:ea typeface="+mn-ea"/>
                <a:cs typeface="+mn-cs"/>
              </a:rPr>
              <a:t>What do you want to remember?</a:t>
            </a:r>
          </a:p>
          <a:p>
            <a:pPr marL="0" marR="0" lvl="0" indent="0" algn="ctr" defTabSz="914400" rtl="0" eaLnBrk="1" fontAlgn="auto" latinLnBrk="0" hangingPunct="1">
              <a:lnSpc>
                <a:spcPct val="90000"/>
              </a:lnSpc>
              <a:spcBef>
                <a:spcPts val="2400"/>
              </a:spcBef>
              <a:spcAft>
                <a:spcPts val="600"/>
              </a:spcAft>
              <a:buClrTx/>
              <a:buSzTx/>
              <a:buFont typeface="Arial" panose="020B0604020202020204" pitchFamily="34" charset="0"/>
              <a:buNone/>
              <a:tabLst/>
              <a:defRPr/>
            </a:pPr>
            <a:r>
              <a:rPr kumimoji="0" lang="en-US" sz="3600" b="0" i="0" u="none" strike="noStrike" kern="1200" cap="none" spc="0" normalizeH="0" baseline="0" noProof="0" dirty="0">
                <a:ln>
                  <a:noFill/>
                </a:ln>
                <a:gradFill>
                  <a:gsLst>
                    <a:gs pos="0">
                      <a:srgbClr val="0074AF"/>
                    </a:gs>
                    <a:gs pos="100000">
                      <a:srgbClr val="0074AF"/>
                    </a:gs>
                  </a:gsLst>
                  <a:lin ang="5400000" scaled="1"/>
                </a:gradFill>
                <a:effectLst/>
                <a:uLnTx/>
                <a:uFillTx/>
                <a:latin typeface="Segoe UI Semibold" panose="020B0702040204020203" pitchFamily="34" charset="0"/>
                <a:ea typeface="+mn-ea"/>
                <a:cs typeface="Segoe UI Semibold" panose="020B0702040204020203" pitchFamily="34" charset="0"/>
              </a:rPr>
              <a:t>INSPIRE</a:t>
            </a:r>
          </a:p>
          <a:p>
            <a:pPr marL="0" marR="0" lvl="4" indent="0" algn="ctr"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lumMod val="85000"/>
                    <a:lumOff val="15000"/>
                  </a:srgbClr>
                </a:solidFill>
                <a:effectLst/>
                <a:uLnTx/>
                <a:uFillTx/>
                <a:latin typeface="Segoe UI"/>
                <a:ea typeface="+mn-ea"/>
                <a:cs typeface="+mn-cs"/>
              </a:rPr>
              <a:t>Be for the children who you would have wanted as a child.</a:t>
            </a:r>
          </a:p>
          <a:p>
            <a:pPr marL="0" marR="0" lvl="0" indent="0" algn="ctr" defTabSz="914400" rtl="0" eaLnBrk="1" fontAlgn="auto" latinLnBrk="0" hangingPunct="1">
              <a:lnSpc>
                <a:spcPct val="90000"/>
              </a:lnSpc>
              <a:spcBef>
                <a:spcPts val="2400"/>
              </a:spcBef>
              <a:spcAft>
                <a:spcPts val="600"/>
              </a:spcAft>
              <a:buClrTx/>
              <a:buSzTx/>
              <a:buFont typeface="Arial" panose="020B0604020202020204" pitchFamily="34" charset="0"/>
              <a:buNone/>
              <a:tabLst/>
              <a:defRPr/>
            </a:pPr>
            <a:r>
              <a:rPr kumimoji="0" lang="en-US" sz="3600" b="0" i="0" u="none" strike="noStrike" kern="1200" cap="none" spc="0" normalizeH="0" baseline="0" noProof="0" dirty="0">
                <a:ln>
                  <a:noFill/>
                </a:ln>
                <a:gradFill>
                  <a:gsLst>
                    <a:gs pos="0">
                      <a:srgbClr val="0074AF"/>
                    </a:gs>
                    <a:gs pos="100000">
                      <a:srgbClr val="0074AF"/>
                    </a:gs>
                  </a:gsLst>
                  <a:lin ang="5400000" scaled="1"/>
                </a:gradFill>
                <a:effectLst/>
                <a:uLnTx/>
                <a:uFillTx/>
                <a:latin typeface="Segoe UI Semibold" panose="020B0702040204020203" pitchFamily="34" charset="0"/>
                <a:ea typeface="+mn-ea"/>
                <a:cs typeface="Segoe UI Semibold" panose="020B0702040204020203" pitchFamily="34" charset="0"/>
              </a:rPr>
              <a:t>ACTION</a:t>
            </a:r>
          </a:p>
          <a:p>
            <a:pPr marL="0" marR="0" lvl="4" indent="0" algn="ctr"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lumMod val="85000"/>
                    <a:lumOff val="15000"/>
                  </a:srgbClr>
                </a:solidFill>
                <a:effectLst/>
                <a:uLnTx/>
                <a:uFillTx/>
                <a:latin typeface="Segoe UI"/>
                <a:ea typeface="+mn-ea"/>
                <a:cs typeface="+mn-cs"/>
              </a:rPr>
              <a:t>How will you apply this in your classroom?</a:t>
            </a:r>
            <a:endParaRPr lang="en-US" dirty="0"/>
          </a:p>
        </p:txBody>
      </p:sp>
    </p:spTree>
    <p:extLst>
      <p:ext uri="{BB962C8B-B14F-4D97-AF65-F5344CB8AC3E}">
        <p14:creationId xmlns:p14="http://schemas.microsoft.com/office/powerpoint/2010/main" val="4257738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46AB3-80EE-4898-9623-2AD7A2A353F3}"/>
              </a:ext>
            </a:extLst>
          </p:cNvPr>
          <p:cNvSpPr>
            <a:spLocks noGrp="1"/>
          </p:cNvSpPr>
          <p:nvPr>
            <p:ph type="title"/>
          </p:nvPr>
        </p:nvSpPr>
        <p:spPr>
          <a:solidFill>
            <a:srgbClr val="92D050"/>
          </a:solidFill>
        </p:spPr>
        <p:txBody>
          <a:bodyPr/>
          <a:lstStyle/>
          <a:p>
            <a:pPr algn="ctr"/>
            <a:r>
              <a:rPr lang="en-US" dirty="0">
                <a:solidFill>
                  <a:srgbClr val="002060"/>
                </a:solidFill>
              </a:rPr>
              <a:t>References</a:t>
            </a:r>
          </a:p>
        </p:txBody>
      </p:sp>
      <p:sp>
        <p:nvSpPr>
          <p:cNvPr id="3" name="Text Placeholder 2">
            <a:extLst>
              <a:ext uri="{FF2B5EF4-FFF2-40B4-BE49-F238E27FC236}">
                <a16:creationId xmlns:a16="http://schemas.microsoft.com/office/drawing/2014/main" id="{7E590A81-B360-422E-8F64-F734EDD9525E}"/>
              </a:ext>
            </a:extLst>
          </p:cNvPr>
          <p:cNvSpPr>
            <a:spLocks noGrp="1"/>
          </p:cNvSpPr>
          <p:nvPr>
            <p:ph type="body" idx="1"/>
          </p:nvPr>
        </p:nvSpPr>
        <p:spPr/>
        <p:txBody>
          <a:bodyPr/>
          <a:lstStyle/>
          <a:p>
            <a:pPr marL="76200" indent="0">
              <a:buNone/>
            </a:pPr>
            <a:r>
              <a:rPr lang="en-US" sz="1800" dirty="0"/>
              <a:t>Solomon, M.L. (2015). </a:t>
            </a:r>
            <a:r>
              <a:rPr lang="en-US" sz="1800" i="1" dirty="0"/>
              <a:t>Disciplining Someone Else’s Children, A Guide for Child Care Providers. </a:t>
            </a:r>
            <a:r>
              <a:rPr lang="en-US" sz="1800" dirty="0"/>
              <a:t>iUniverse; Bloomington, IN</a:t>
            </a:r>
          </a:p>
          <a:p>
            <a:pPr marL="76200" indent="0">
              <a:buNone/>
            </a:pPr>
            <a:endParaRPr lang="en-US" sz="1800" i="1" dirty="0"/>
          </a:p>
          <a:p>
            <a:pPr marL="76200" indent="0">
              <a:buNone/>
            </a:pPr>
            <a:r>
              <a:rPr lang="en-US" sz="1800" dirty="0">
                <a:hlinkClick r:id="rId2"/>
              </a:rPr>
              <a:t>http://childwelfare.gov/preventing</a:t>
            </a:r>
            <a:endParaRPr lang="en-US" sz="1800" dirty="0"/>
          </a:p>
          <a:p>
            <a:pPr marL="76200" indent="0">
              <a:buNone/>
            </a:pPr>
            <a:endParaRPr lang="en-US" sz="1800" dirty="0"/>
          </a:p>
          <a:p>
            <a:pPr marL="76200" indent="0">
              <a:buNone/>
            </a:pPr>
            <a:r>
              <a:rPr lang="en-US" sz="1800" dirty="0">
                <a:hlinkClick r:id="rId3"/>
              </a:rPr>
              <a:t>http://www.sagepub.com/upm-data/53567_ch_10.pdf</a:t>
            </a:r>
            <a:endParaRPr lang="en-US" sz="1800" dirty="0"/>
          </a:p>
          <a:p>
            <a:pPr marL="76200" indent="0">
              <a:buNone/>
            </a:pPr>
            <a:endParaRPr lang="en-US" sz="1800" dirty="0"/>
          </a:p>
          <a:p>
            <a:pPr marL="76200" indent="0">
              <a:buNone/>
            </a:pPr>
            <a:r>
              <a:rPr lang="en-US" sz="1800" dirty="0">
                <a:hlinkClick r:id="rId4"/>
              </a:rPr>
              <a:t>https://infohub.nyced.org/.../</a:t>
            </a:r>
            <a:r>
              <a:rPr lang="en-US" sz="1800" dirty="0" err="1">
                <a:hlinkClick r:id="rId4"/>
              </a:rPr>
              <a:t>tools-of-autonomy-pre-k.pdf?sfvrsn</a:t>
            </a:r>
            <a:r>
              <a:rPr lang="en-US" sz="1800" dirty="0">
                <a:hlinkClick r:id="rId4"/>
              </a:rPr>
              <a:t>=7c330056_2</a:t>
            </a:r>
            <a:r>
              <a:rPr lang="en-US" sz="1800" dirty="0"/>
              <a:t> </a:t>
            </a:r>
          </a:p>
          <a:p>
            <a:pPr marL="76200" indent="0">
              <a:buNone/>
            </a:pPr>
            <a:endParaRPr lang="en-US" dirty="0"/>
          </a:p>
          <a:p>
            <a:pPr marL="76200" indent="0">
              <a:buNone/>
            </a:pPr>
            <a:endParaRPr lang="en-US" dirty="0"/>
          </a:p>
          <a:p>
            <a:pPr marL="76200" indent="0">
              <a:buNone/>
            </a:pPr>
            <a:endParaRPr lang="en-US" i="1" dirty="0"/>
          </a:p>
          <a:p>
            <a:pPr marL="76200" indent="0">
              <a:buNone/>
            </a:pPr>
            <a:endParaRPr lang="en-US" i="1" dirty="0"/>
          </a:p>
        </p:txBody>
      </p:sp>
    </p:spTree>
    <p:extLst>
      <p:ext uri="{BB962C8B-B14F-4D97-AF65-F5344CB8AC3E}">
        <p14:creationId xmlns:p14="http://schemas.microsoft.com/office/powerpoint/2010/main" val="83274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700A87-DB22-47B0-9C55-8ECDB4B1896E}"/>
              </a:ext>
            </a:extLst>
          </p:cNvPr>
          <p:cNvSpPr>
            <a:spLocks noGrp="1"/>
          </p:cNvSpPr>
          <p:nvPr>
            <p:ph type="body" idx="1"/>
          </p:nvPr>
        </p:nvSpPr>
        <p:spPr>
          <a:xfrm>
            <a:off x="5331279" y="2825475"/>
            <a:ext cx="3747407" cy="1330146"/>
          </a:xfrm>
          <a:solidFill>
            <a:srgbClr val="92D050"/>
          </a:solidFill>
        </p:spPr>
        <p:txBody>
          <a:bodyPr/>
          <a:lstStyle/>
          <a:p>
            <a:pPr marL="127000" indent="0">
              <a:buNone/>
            </a:pPr>
            <a:r>
              <a:rPr lang="en-US" sz="1400" dirty="0">
                <a:solidFill>
                  <a:srgbClr val="002060"/>
                </a:solidFill>
              </a:rPr>
              <a:t>Angielena Williams, M.S. ECS</a:t>
            </a:r>
          </a:p>
          <a:p>
            <a:pPr marL="127000" indent="0">
              <a:buNone/>
            </a:pPr>
            <a:r>
              <a:rPr lang="en-US" sz="1400" dirty="0">
                <a:solidFill>
                  <a:srgbClr val="002060"/>
                </a:solidFill>
              </a:rPr>
              <a:t>Director of Early Childhood Education</a:t>
            </a:r>
          </a:p>
          <a:p>
            <a:pPr marL="127000" indent="0">
              <a:buNone/>
            </a:pPr>
            <a:r>
              <a:rPr lang="en-US" sz="1400" dirty="0">
                <a:solidFill>
                  <a:srgbClr val="002060"/>
                </a:solidFill>
              </a:rPr>
              <a:t>Martin University</a:t>
            </a:r>
          </a:p>
          <a:p>
            <a:pPr marL="127000" indent="0">
              <a:buNone/>
            </a:pPr>
            <a:r>
              <a:rPr lang="en-US" sz="1400" dirty="0">
                <a:solidFill>
                  <a:srgbClr val="002060"/>
                </a:solidFill>
                <a:hlinkClick r:id="rId2">
                  <a:extLst>
                    <a:ext uri="{A12FA001-AC4F-418D-AE19-62706E023703}">
                      <ahyp:hlinkClr xmlns:ahyp="http://schemas.microsoft.com/office/drawing/2018/hyperlinkcolor" val="tx"/>
                    </a:ext>
                  </a:extLst>
                </a:hlinkClick>
              </a:rPr>
              <a:t>awilliams@martin.edu</a:t>
            </a:r>
            <a:endParaRPr lang="en-US" sz="1400" dirty="0">
              <a:solidFill>
                <a:srgbClr val="002060"/>
              </a:solidFill>
            </a:endParaRPr>
          </a:p>
          <a:p>
            <a:pPr marL="127000" indent="0">
              <a:buNone/>
            </a:pPr>
            <a:r>
              <a:rPr lang="en-US" sz="1400" dirty="0">
                <a:solidFill>
                  <a:srgbClr val="002060"/>
                </a:solidFill>
              </a:rPr>
              <a:t>317-917-3965</a:t>
            </a:r>
          </a:p>
        </p:txBody>
      </p:sp>
      <p:pic>
        <p:nvPicPr>
          <p:cNvPr id="3" name="Picture 2">
            <a:extLst>
              <a:ext uri="{FF2B5EF4-FFF2-40B4-BE49-F238E27FC236}">
                <a16:creationId xmlns:a16="http://schemas.microsoft.com/office/drawing/2014/main" id="{13736306-D609-4072-B9F1-E463743D4BEF}"/>
              </a:ext>
            </a:extLst>
          </p:cNvPr>
          <p:cNvPicPr>
            <a:picLocks noChangeAspect="1"/>
          </p:cNvPicPr>
          <p:nvPr/>
        </p:nvPicPr>
        <p:blipFill>
          <a:blip r:embed="rId3"/>
          <a:stretch>
            <a:fillRect/>
          </a:stretch>
        </p:blipFill>
        <p:spPr>
          <a:xfrm>
            <a:off x="6150889" y="129995"/>
            <a:ext cx="2114036" cy="2596243"/>
          </a:xfrm>
          <a:prstGeom prst="rect">
            <a:avLst/>
          </a:prstGeom>
        </p:spPr>
      </p:pic>
    </p:spTree>
    <p:extLst>
      <p:ext uri="{BB962C8B-B14F-4D97-AF65-F5344CB8AC3E}">
        <p14:creationId xmlns:p14="http://schemas.microsoft.com/office/powerpoint/2010/main" val="3448366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d9d7770ed6_0_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Thank you for attending!</a:t>
            </a:r>
            <a:endParaRPr/>
          </a:p>
        </p:txBody>
      </p:sp>
      <p:sp>
        <p:nvSpPr>
          <p:cNvPr id="162" name="Google Shape;162;gd9d7770ed6_0_0"/>
          <p:cNvSpPr txBox="1">
            <a:spLocks noGrp="1"/>
          </p:cNvSpPr>
          <p:nvPr>
            <p:ph type="body" idx="1"/>
          </p:nvPr>
        </p:nvSpPr>
        <p:spPr>
          <a:xfrm>
            <a:off x="311700" y="1152475"/>
            <a:ext cx="8520600" cy="1233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400"/>
              <a:buNone/>
            </a:pPr>
            <a:r>
              <a:rPr lang="en"/>
              <a:t>Please complete the short feedback survey on the screen.</a:t>
            </a:r>
            <a:endParaRPr/>
          </a:p>
          <a:p>
            <a:pPr marL="0" lvl="0" indent="0" algn="l" rtl="0">
              <a:lnSpc>
                <a:spcPct val="115000"/>
              </a:lnSpc>
              <a:spcBef>
                <a:spcPts val="0"/>
              </a:spcBef>
              <a:spcAft>
                <a:spcPts val="0"/>
              </a:spcAft>
              <a:buSzPts val="2400"/>
              <a:buNone/>
            </a:pPr>
            <a:endParaRPr/>
          </a:p>
          <a:p>
            <a:pPr marL="0" lvl="0" indent="0" algn="l" rtl="0">
              <a:lnSpc>
                <a:spcPct val="115000"/>
              </a:lnSpc>
              <a:spcBef>
                <a:spcPts val="0"/>
              </a:spcBef>
              <a:spcAft>
                <a:spcPts val="0"/>
              </a:spcAft>
              <a:buSzPts val="2400"/>
              <a:buNone/>
            </a:pPr>
            <a:r>
              <a:rPr lang="en"/>
              <a:t>Don’t forget to download your PGP Certificate from the webcast toolbar. </a:t>
            </a:r>
            <a:endParaRPr/>
          </a:p>
        </p:txBody>
      </p:sp>
      <p:pic>
        <p:nvPicPr>
          <p:cNvPr id="163" name="Google Shape;163;gd9d7770ed6_0_0"/>
          <p:cNvPicPr preferRelativeResize="0"/>
          <p:nvPr/>
        </p:nvPicPr>
        <p:blipFill rotWithShape="1">
          <a:blip r:embed="rId3">
            <a:alphaModFix/>
          </a:blip>
          <a:srcRect/>
          <a:stretch/>
        </p:blipFill>
        <p:spPr>
          <a:xfrm>
            <a:off x="3168925" y="3118950"/>
            <a:ext cx="3676650" cy="1000125"/>
          </a:xfrm>
          <a:prstGeom prst="rect">
            <a:avLst/>
          </a:prstGeom>
          <a:noFill/>
          <a:ln>
            <a:noFill/>
          </a:ln>
        </p:spPr>
      </p:pic>
      <p:sp>
        <p:nvSpPr>
          <p:cNvPr id="164" name="Google Shape;164;gd9d7770ed6_0_0"/>
          <p:cNvSpPr/>
          <p:nvPr/>
        </p:nvSpPr>
        <p:spPr>
          <a:xfrm>
            <a:off x="5928525" y="3195200"/>
            <a:ext cx="786900" cy="832500"/>
          </a:xfrm>
          <a:prstGeom prst="rect">
            <a:avLst/>
          </a:prstGeom>
          <a:noFill/>
          <a:ln w="762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chemeClr val="lt1"/>
              </a:highlight>
              <a:latin typeface="Arial"/>
              <a:ea typeface="Arial"/>
              <a:cs typeface="Arial"/>
              <a:sym typeface="Arial"/>
            </a:endParaRPr>
          </a:p>
        </p:txBody>
      </p:sp>
      <p:sp>
        <p:nvSpPr>
          <p:cNvPr id="165" name="Google Shape;165;gd9d7770ed6_0_0"/>
          <p:cNvSpPr/>
          <p:nvPr/>
        </p:nvSpPr>
        <p:spPr>
          <a:xfrm>
            <a:off x="7024225" y="4443700"/>
            <a:ext cx="2020800" cy="57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gb3e5da9f11_0_102"/>
          <p:cNvSpPr txBox="1">
            <a:spLocks noGrp="1"/>
          </p:cNvSpPr>
          <p:nvPr>
            <p:ph type="body" idx="1"/>
          </p:nvPr>
        </p:nvSpPr>
        <p:spPr>
          <a:xfrm>
            <a:off x="159300" y="96225"/>
            <a:ext cx="8778900" cy="4539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1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000" dirty="0">
                <a:solidFill>
                  <a:schemeClr val="dk1"/>
                </a:solidFill>
              </a:rPr>
              <a:t>Hello and welcome to our session, Practices to Prevent Power Struggles. I am Angielena Williams, Director of Early Childhood Education at Martin University. Thank you for </a:t>
            </a:r>
            <a:r>
              <a:rPr lang="en" sz="1000">
                <a:solidFill>
                  <a:schemeClr val="dk1"/>
                </a:solidFill>
              </a:rPr>
              <a:t>joining me </a:t>
            </a:r>
            <a:r>
              <a:rPr lang="en" sz="1000" dirty="0">
                <a:solidFill>
                  <a:schemeClr val="dk1"/>
                </a:solidFill>
              </a:rPr>
              <a:t>at Keep Indiana Learning. </a:t>
            </a:r>
            <a:endParaRPr sz="10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0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000" dirty="0">
                <a:solidFill>
                  <a:schemeClr val="dk1"/>
                </a:solidFill>
              </a:rPr>
              <a:t>Before we get started, a few quick notes about this ON24 platform.  You can resize, move, and minimize all the windows on the screen to best suit your learning style. </a:t>
            </a:r>
            <a:endParaRPr sz="10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0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000" dirty="0">
                <a:solidFill>
                  <a:schemeClr val="dk1"/>
                </a:solidFill>
              </a:rPr>
              <a:t>When I share my screen to demonstrate a tool or resource, you may want to maximize this video window. Click the four arrows at the top of this window to go to full screen, and click the escape button on your keyboard to exit full screen. If you are watching this on a mobile device or tablet, you can pinch and zoom to increase the size. </a:t>
            </a:r>
            <a:endParaRPr sz="10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000" dirty="0">
              <a:solidFill>
                <a:schemeClr val="dk1"/>
              </a:solidFill>
            </a:endParaRPr>
          </a:p>
          <a:p>
            <a:pPr marL="0" lvl="0" indent="0" algn="l" rtl="0">
              <a:lnSpc>
                <a:spcPct val="115000"/>
              </a:lnSpc>
              <a:spcBef>
                <a:spcPts val="0"/>
              </a:spcBef>
              <a:spcAft>
                <a:spcPts val="0"/>
              </a:spcAft>
              <a:buSzPts val="2400"/>
              <a:buNone/>
            </a:pPr>
            <a:r>
              <a:rPr lang="en" sz="1000" dirty="0">
                <a:solidFill>
                  <a:schemeClr val="dk1"/>
                </a:solidFill>
              </a:rPr>
              <a:t>The slides and resources mentioned in the session can be accessed in the Related Content box. If you do not see the Related Content box, you can click on the checklist icon from the toolbar. Feel free to pause the video as needed. </a:t>
            </a:r>
            <a:endParaRPr sz="1000" dirty="0">
              <a:solidFill>
                <a:schemeClr val="dk1"/>
              </a:solidFill>
            </a:endParaRPr>
          </a:p>
          <a:p>
            <a:pPr marL="0" lvl="0" indent="0" algn="l" rtl="0">
              <a:lnSpc>
                <a:spcPct val="115000"/>
              </a:lnSpc>
              <a:spcBef>
                <a:spcPts val="0"/>
              </a:spcBef>
              <a:spcAft>
                <a:spcPts val="0"/>
              </a:spcAft>
              <a:buSzPts val="2400"/>
              <a:buNone/>
            </a:pPr>
            <a:endParaRPr sz="10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000" dirty="0">
                <a:solidFill>
                  <a:schemeClr val="dk1"/>
                </a:solidFill>
              </a:rPr>
              <a:t>You can ask questions throughout the session using the Q&amp;A tool from the toolbar. If this is an On Demand session, those questions will be sent to me via email and I will respond back to you at the email you used for registration. </a:t>
            </a:r>
            <a:endParaRPr sz="10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000" dirty="0">
              <a:solidFill>
                <a:schemeClr val="dk1"/>
              </a:solidFill>
            </a:endParaRPr>
          </a:p>
          <a:p>
            <a:pPr marL="0" lvl="0" indent="0" algn="l" rtl="0">
              <a:lnSpc>
                <a:spcPct val="115000"/>
              </a:lnSpc>
              <a:spcBef>
                <a:spcPts val="0"/>
              </a:spcBef>
              <a:spcAft>
                <a:spcPts val="0"/>
              </a:spcAft>
              <a:buSzPts val="2400"/>
              <a:buNone/>
            </a:pPr>
            <a:r>
              <a:rPr lang="en" sz="1000" dirty="0">
                <a:solidFill>
                  <a:schemeClr val="dk1"/>
                </a:solidFill>
              </a:rPr>
              <a:t>If you would like to share this session with a colleague, please click the share button in the toolbar. At the end of this session you will be prompted to complete a short survey. You can also access the survey at anytime by clicking on the hand/survey icon in the toolbar. </a:t>
            </a:r>
            <a:endParaRPr sz="1000" dirty="0">
              <a:solidFill>
                <a:schemeClr val="dk1"/>
              </a:solidFill>
            </a:endParaRPr>
          </a:p>
          <a:p>
            <a:pPr marL="0" lvl="0" indent="0" algn="l" rtl="0">
              <a:lnSpc>
                <a:spcPct val="115000"/>
              </a:lnSpc>
              <a:spcBef>
                <a:spcPts val="0"/>
              </a:spcBef>
              <a:spcAft>
                <a:spcPts val="0"/>
              </a:spcAft>
              <a:buSzPts val="2400"/>
              <a:buNone/>
            </a:pPr>
            <a:endParaRPr sz="1000" dirty="0">
              <a:solidFill>
                <a:schemeClr val="dk1"/>
              </a:solidFill>
            </a:endParaRPr>
          </a:p>
          <a:p>
            <a:pPr marL="0" lvl="0" indent="0" algn="l" rtl="0">
              <a:lnSpc>
                <a:spcPct val="115000"/>
              </a:lnSpc>
              <a:spcBef>
                <a:spcPts val="0"/>
              </a:spcBef>
              <a:spcAft>
                <a:spcPts val="0"/>
              </a:spcAft>
              <a:buSzPts val="2400"/>
              <a:buNone/>
            </a:pPr>
            <a:r>
              <a:rPr lang="en" sz="1000" dirty="0">
                <a:solidFill>
                  <a:schemeClr val="dk1"/>
                </a:solidFill>
              </a:rPr>
              <a:t>PGPS are available after you have watched 85% of this session. Click on the certificate icon in the toolbar to download your PGPs. </a:t>
            </a:r>
            <a:endParaRPr sz="10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0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000" dirty="0">
                <a:solidFill>
                  <a:schemeClr val="dk1"/>
                </a:solidFill>
              </a:rPr>
              <a:t>Let’s get started!</a:t>
            </a:r>
            <a:endParaRPr sz="1000" dirty="0">
              <a:solidFill>
                <a:schemeClr val="dk1"/>
              </a:solidFill>
            </a:endParaRPr>
          </a:p>
          <a:p>
            <a:pPr marL="0" lvl="0" indent="0" algn="l" rtl="0">
              <a:lnSpc>
                <a:spcPct val="115000"/>
              </a:lnSpc>
              <a:spcBef>
                <a:spcPts val="0"/>
              </a:spcBef>
              <a:spcAft>
                <a:spcPts val="0"/>
              </a:spcAft>
              <a:buSzPts val="2400"/>
              <a:buNone/>
            </a:pPr>
            <a:endParaRPr sz="1600" dirty="0"/>
          </a:p>
        </p:txBody>
      </p:sp>
      <p:sp>
        <p:nvSpPr>
          <p:cNvPr id="90" name="Google Shape;90;gb3e5da9f11_0_102"/>
          <p:cNvSpPr/>
          <p:nvPr/>
        </p:nvSpPr>
        <p:spPr>
          <a:xfrm>
            <a:off x="7024225" y="4443700"/>
            <a:ext cx="2020800" cy="57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1AE53-4E19-4706-A739-5E5CAFA04616}"/>
              </a:ext>
            </a:extLst>
          </p:cNvPr>
          <p:cNvSpPr>
            <a:spLocks noGrp="1"/>
          </p:cNvSpPr>
          <p:nvPr>
            <p:ph type="ctrTitle"/>
          </p:nvPr>
        </p:nvSpPr>
        <p:spPr/>
        <p:txBody>
          <a:bodyPr/>
          <a:lstStyle/>
          <a:p>
            <a:r>
              <a:rPr lang="en-US" dirty="0"/>
              <a:t>Practices to Prevent </a:t>
            </a:r>
            <a:br>
              <a:rPr lang="en-US" dirty="0"/>
            </a:br>
            <a:r>
              <a:rPr lang="en-US" dirty="0"/>
              <a:t>Power Struggles</a:t>
            </a:r>
          </a:p>
        </p:txBody>
      </p:sp>
      <p:sp>
        <p:nvSpPr>
          <p:cNvPr id="3" name="Subtitle 2">
            <a:extLst>
              <a:ext uri="{FF2B5EF4-FFF2-40B4-BE49-F238E27FC236}">
                <a16:creationId xmlns:a16="http://schemas.microsoft.com/office/drawing/2014/main" id="{887C3B2B-2BEF-46BB-ABA4-1400E3ED3C7E}"/>
              </a:ext>
            </a:extLst>
          </p:cNvPr>
          <p:cNvSpPr>
            <a:spLocks noGrp="1"/>
          </p:cNvSpPr>
          <p:nvPr>
            <p:ph type="subTitle" idx="1"/>
          </p:nvPr>
        </p:nvSpPr>
        <p:spPr/>
        <p:txBody>
          <a:bodyPr/>
          <a:lstStyle/>
          <a:p>
            <a:r>
              <a:rPr lang="en-US" dirty="0"/>
              <a:t>By Angielena Williams, M.S. ECS</a:t>
            </a:r>
          </a:p>
        </p:txBody>
      </p:sp>
    </p:spTree>
    <p:extLst>
      <p:ext uri="{BB962C8B-B14F-4D97-AF65-F5344CB8AC3E}">
        <p14:creationId xmlns:p14="http://schemas.microsoft.com/office/powerpoint/2010/main" val="382476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111DABB-5DC9-4A60-90DE-637B4080448D}"/>
              </a:ext>
            </a:extLst>
          </p:cNvPr>
          <p:cNvSpPr>
            <a:spLocks noGrp="1"/>
          </p:cNvSpPr>
          <p:nvPr>
            <p:ph type="body" idx="1"/>
          </p:nvPr>
        </p:nvSpPr>
        <p:spPr>
          <a:xfrm>
            <a:off x="311700" y="646289"/>
            <a:ext cx="8520600" cy="2864354"/>
          </a:xfrm>
          <a:solidFill>
            <a:schemeClr val="accent3">
              <a:lumMod val="60000"/>
              <a:lumOff val="40000"/>
            </a:schemeClr>
          </a:solidFill>
        </p:spPr>
        <p:txBody>
          <a:bodyPr/>
          <a:lstStyle/>
          <a:p>
            <a:pPr marL="76200" indent="0" algn="ctr">
              <a:buNone/>
            </a:pPr>
            <a:r>
              <a:rPr lang="en-US" sz="2000" b="1" dirty="0">
                <a:solidFill>
                  <a:schemeClr val="bg2">
                    <a:lumMod val="75000"/>
                    <a:lumOff val="25000"/>
                  </a:schemeClr>
                </a:solidFill>
              </a:rPr>
              <a:t>“</a:t>
            </a:r>
            <a:r>
              <a:rPr lang="en-US" i="1" dirty="0">
                <a:solidFill>
                  <a:schemeClr val="bg2">
                    <a:lumMod val="75000"/>
                    <a:lumOff val="25000"/>
                  </a:schemeClr>
                </a:solidFill>
              </a:rPr>
              <a:t>As human beings, our job in life is to help people realize how rare and valuable each one of us really is, that each of us has something that no one else has- or ever will have- something inside that is unique to all time. It's our job to encourage each other to discover that uniqueness and to provide ways of developing its expression</a:t>
            </a:r>
            <a:r>
              <a:rPr lang="en-US" dirty="0">
                <a:solidFill>
                  <a:schemeClr val="bg2">
                    <a:lumMod val="75000"/>
                    <a:lumOff val="25000"/>
                  </a:schemeClr>
                </a:solidFill>
              </a:rPr>
              <a:t>.</a:t>
            </a:r>
            <a:r>
              <a:rPr lang="en-US" sz="2000" b="1" dirty="0">
                <a:solidFill>
                  <a:schemeClr val="bg2">
                    <a:lumMod val="75000"/>
                    <a:lumOff val="25000"/>
                  </a:schemeClr>
                </a:solidFill>
              </a:rPr>
              <a:t>” – Fred Rogers</a:t>
            </a:r>
          </a:p>
          <a:p>
            <a:pPr marL="76200" indent="0">
              <a:buNone/>
            </a:pPr>
            <a:endParaRPr lang="en-US" dirty="0"/>
          </a:p>
        </p:txBody>
      </p:sp>
    </p:spTree>
    <p:extLst>
      <p:ext uri="{BB962C8B-B14F-4D97-AF65-F5344CB8AC3E}">
        <p14:creationId xmlns:p14="http://schemas.microsoft.com/office/powerpoint/2010/main" val="3358034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442FF-DF45-41E0-A3E8-6C813D1312E9}"/>
              </a:ext>
            </a:extLst>
          </p:cNvPr>
          <p:cNvSpPr>
            <a:spLocks noGrp="1"/>
          </p:cNvSpPr>
          <p:nvPr>
            <p:ph type="title"/>
          </p:nvPr>
        </p:nvSpPr>
        <p:spPr/>
        <p:txBody>
          <a:bodyPr/>
          <a:lstStyle/>
          <a:p>
            <a:r>
              <a:rPr lang="en-US" dirty="0">
                <a:solidFill>
                  <a:schemeClr val="accent3">
                    <a:lumMod val="75000"/>
                  </a:schemeClr>
                </a:solidFill>
              </a:rPr>
              <a:t>Objectives</a:t>
            </a:r>
          </a:p>
        </p:txBody>
      </p:sp>
      <p:sp>
        <p:nvSpPr>
          <p:cNvPr id="4" name="Text Placeholder 3">
            <a:extLst>
              <a:ext uri="{FF2B5EF4-FFF2-40B4-BE49-F238E27FC236}">
                <a16:creationId xmlns:a16="http://schemas.microsoft.com/office/drawing/2014/main" id="{A28E59F9-CE63-40C8-96D4-9C9D58F3D8F4}"/>
              </a:ext>
            </a:extLst>
          </p:cNvPr>
          <p:cNvSpPr>
            <a:spLocks noGrp="1"/>
          </p:cNvSpPr>
          <p:nvPr>
            <p:ph type="body" idx="2"/>
          </p:nvPr>
        </p:nvSpPr>
        <p:spPr>
          <a:xfrm>
            <a:off x="4939500" y="81643"/>
            <a:ext cx="3837000" cy="4337532"/>
          </a:xfrm>
        </p:spPr>
        <p:txBody>
          <a:bodyPr/>
          <a:lstStyle/>
          <a:p>
            <a:pPr marL="342900" indent="-342900">
              <a:buFont typeface="Wingdings" panose="05000000000000000000" pitchFamily="2" charset="2"/>
              <a:buChar char="v"/>
            </a:pPr>
            <a:r>
              <a:rPr lang="en-US" sz="2000" b="0" dirty="0">
                <a:solidFill>
                  <a:schemeClr val="accent3">
                    <a:lumMod val="75000"/>
                  </a:schemeClr>
                </a:solidFill>
              </a:rPr>
              <a:t>To define discipline</a:t>
            </a:r>
          </a:p>
          <a:p>
            <a:pPr marL="342900" indent="-342900">
              <a:buFont typeface="Wingdings" panose="05000000000000000000" pitchFamily="2" charset="2"/>
              <a:buChar char="v"/>
            </a:pPr>
            <a:r>
              <a:rPr lang="en-US" sz="2000" b="0" dirty="0">
                <a:solidFill>
                  <a:schemeClr val="accent3">
                    <a:lumMod val="75000"/>
                  </a:schemeClr>
                </a:solidFill>
              </a:rPr>
              <a:t>To recognize normal and abnormal behavior in young children</a:t>
            </a:r>
          </a:p>
          <a:p>
            <a:pPr marL="342900" indent="-342900">
              <a:buFont typeface="Wingdings" panose="05000000000000000000" pitchFamily="2" charset="2"/>
              <a:buChar char="v"/>
            </a:pPr>
            <a:r>
              <a:rPr lang="en-US" sz="2000" b="0" dirty="0">
                <a:solidFill>
                  <a:schemeClr val="accent3">
                    <a:lumMod val="75000"/>
                  </a:schemeClr>
                </a:solidFill>
              </a:rPr>
              <a:t>To discuss age-appropriate discipline strategies to prevent the POWER STRUGGLE</a:t>
            </a:r>
          </a:p>
          <a:p>
            <a:pPr marL="342900" indent="-342900">
              <a:buFont typeface="Wingdings" panose="05000000000000000000" pitchFamily="2" charset="2"/>
              <a:buChar char="v"/>
            </a:pPr>
            <a:r>
              <a:rPr lang="en-US" sz="2000" b="0" dirty="0">
                <a:solidFill>
                  <a:schemeClr val="accent3">
                    <a:lumMod val="75000"/>
                  </a:schemeClr>
                </a:solidFill>
              </a:rPr>
              <a:t>…to HAVE FUN!</a:t>
            </a:r>
            <a:endParaRPr lang="en-US" sz="2000" dirty="0">
              <a:solidFill>
                <a:schemeClr val="accent3">
                  <a:lumMod val="75000"/>
                </a:schemeClr>
              </a:solidFill>
            </a:endParaRPr>
          </a:p>
        </p:txBody>
      </p:sp>
    </p:spTree>
    <p:extLst>
      <p:ext uri="{BB962C8B-B14F-4D97-AF65-F5344CB8AC3E}">
        <p14:creationId xmlns:p14="http://schemas.microsoft.com/office/powerpoint/2010/main" val="726294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C08FC-9727-4658-9216-3FFF54699C31}"/>
              </a:ext>
            </a:extLst>
          </p:cNvPr>
          <p:cNvSpPr>
            <a:spLocks noGrp="1"/>
          </p:cNvSpPr>
          <p:nvPr>
            <p:ph type="title"/>
          </p:nvPr>
        </p:nvSpPr>
        <p:spPr>
          <a:xfrm>
            <a:off x="311700" y="445025"/>
            <a:ext cx="8520600" cy="1187832"/>
          </a:xfrm>
        </p:spPr>
        <p:txBody>
          <a:bodyPr/>
          <a:lstStyle/>
          <a:p>
            <a:pPr algn="ctr"/>
            <a:r>
              <a:rPr lang="en-US" sz="3200" dirty="0">
                <a:solidFill>
                  <a:srgbClr val="002060"/>
                </a:solidFill>
              </a:rPr>
              <a:t>What disciplining young children </a:t>
            </a:r>
            <a:br>
              <a:rPr lang="en-US" sz="3200" dirty="0">
                <a:solidFill>
                  <a:srgbClr val="002060"/>
                </a:solidFill>
              </a:rPr>
            </a:br>
            <a:r>
              <a:rPr lang="en-US" sz="3200" dirty="0">
                <a:solidFill>
                  <a:srgbClr val="002060"/>
                </a:solidFill>
              </a:rPr>
              <a:t> </a:t>
            </a:r>
            <a:r>
              <a:rPr lang="en-US" sz="3200" i="1" dirty="0">
                <a:solidFill>
                  <a:srgbClr val="002060"/>
                </a:solidFill>
              </a:rPr>
              <a:t>IS NOT-</a:t>
            </a:r>
            <a:br>
              <a:rPr lang="en-US" sz="3200" i="1" dirty="0">
                <a:solidFill>
                  <a:srgbClr val="002060"/>
                </a:solidFill>
              </a:rPr>
            </a:br>
            <a:endParaRPr lang="en-US" sz="3200" dirty="0">
              <a:solidFill>
                <a:srgbClr val="002060"/>
              </a:solidFill>
            </a:endParaRPr>
          </a:p>
        </p:txBody>
      </p:sp>
      <p:sp>
        <p:nvSpPr>
          <p:cNvPr id="3" name="Text Placeholder 2">
            <a:extLst>
              <a:ext uri="{FF2B5EF4-FFF2-40B4-BE49-F238E27FC236}">
                <a16:creationId xmlns:a16="http://schemas.microsoft.com/office/drawing/2014/main" id="{E6957DE4-AEDE-47E2-B9EF-79E8B476AEB0}"/>
              </a:ext>
            </a:extLst>
          </p:cNvPr>
          <p:cNvSpPr>
            <a:spLocks noGrp="1"/>
          </p:cNvSpPr>
          <p:nvPr>
            <p:ph type="body" idx="1"/>
          </p:nvPr>
        </p:nvSpPr>
        <p:spPr>
          <a:xfrm>
            <a:off x="311700" y="1804307"/>
            <a:ext cx="8520600" cy="2253343"/>
          </a:xfrm>
          <a:solidFill>
            <a:schemeClr val="accent3">
              <a:lumMod val="60000"/>
              <a:lumOff val="40000"/>
            </a:schemeClr>
          </a:solidFill>
        </p:spPr>
        <p:txBody>
          <a:bodyPr/>
          <a:lstStyle/>
          <a:p>
            <a:pPr marL="76200" indent="0">
              <a:buNone/>
            </a:pPr>
            <a:r>
              <a:rPr lang="en-US" sz="2400" b="1" dirty="0">
                <a:solidFill>
                  <a:srgbClr val="002060"/>
                </a:solidFill>
              </a:rPr>
              <a:t>DISCIPLINE</a:t>
            </a:r>
            <a:br>
              <a:rPr lang="en-US" sz="2400" dirty="0">
                <a:solidFill>
                  <a:srgbClr val="002060"/>
                </a:solidFill>
              </a:rPr>
            </a:br>
            <a:r>
              <a:rPr lang="en-US" sz="2400" dirty="0">
                <a:solidFill>
                  <a:srgbClr val="002060"/>
                </a:solidFill>
              </a:rPr>
              <a:t>Action or inaction that is regulated to be in accordance (or to achieve accord) with a particular system of governance.</a:t>
            </a:r>
            <a:br>
              <a:rPr lang="en-US" sz="2400" dirty="0">
                <a:solidFill>
                  <a:srgbClr val="002060"/>
                </a:solidFill>
              </a:rPr>
            </a:br>
            <a:endParaRPr lang="en-US" i="1" dirty="0">
              <a:solidFill>
                <a:srgbClr val="002060"/>
              </a:solidFill>
            </a:endParaRPr>
          </a:p>
          <a:p>
            <a:pPr marL="76200" indent="0" algn="ctr">
              <a:buNone/>
            </a:pPr>
            <a:r>
              <a:rPr lang="en-US" b="1" dirty="0">
                <a:solidFill>
                  <a:srgbClr val="002060"/>
                </a:solidFill>
              </a:rPr>
              <a:t>Discipline vs. Punishment</a:t>
            </a:r>
          </a:p>
          <a:p>
            <a:pPr marL="76200" indent="0">
              <a:buNone/>
            </a:pPr>
            <a:endParaRPr lang="en-US" dirty="0"/>
          </a:p>
        </p:txBody>
      </p:sp>
    </p:spTree>
    <p:extLst>
      <p:ext uri="{BB962C8B-B14F-4D97-AF65-F5344CB8AC3E}">
        <p14:creationId xmlns:p14="http://schemas.microsoft.com/office/powerpoint/2010/main" val="3924658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E9E5F-C378-44CD-8E4F-A819F6D7B287}"/>
              </a:ext>
            </a:extLst>
          </p:cNvPr>
          <p:cNvSpPr>
            <a:spLocks noGrp="1"/>
          </p:cNvSpPr>
          <p:nvPr>
            <p:ph type="title"/>
          </p:nvPr>
        </p:nvSpPr>
        <p:spPr/>
        <p:txBody>
          <a:bodyPr/>
          <a:lstStyle/>
          <a:p>
            <a:r>
              <a:rPr lang="en-US" sz="3200" dirty="0">
                <a:solidFill>
                  <a:srgbClr val="92D050"/>
                </a:solidFill>
              </a:rPr>
              <a:t>DISCIPLINE SHOULD BE…</a:t>
            </a:r>
            <a:br>
              <a:rPr lang="en-US" sz="3200" dirty="0">
                <a:solidFill>
                  <a:srgbClr val="92D050"/>
                </a:solidFill>
              </a:rPr>
            </a:br>
            <a:endParaRPr lang="en-US" sz="3200" dirty="0">
              <a:solidFill>
                <a:srgbClr val="92D050"/>
              </a:solidFill>
            </a:endParaRPr>
          </a:p>
        </p:txBody>
      </p:sp>
      <p:sp>
        <p:nvSpPr>
          <p:cNvPr id="3" name="Text Placeholder 2">
            <a:extLst>
              <a:ext uri="{FF2B5EF4-FFF2-40B4-BE49-F238E27FC236}">
                <a16:creationId xmlns:a16="http://schemas.microsoft.com/office/drawing/2014/main" id="{7CF1A8FB-18D7-4392-BAC6-F1CFD67521C3}"/>
              </a:ext>
            </a:extLst>
          </p:cNvPr>
          <p:cNvSpPr>
            <a:spLocks noGrp="1"/>
          </p:cNvSpPr>
          <p:nvPr>
            <p:ph type="body" idx="1"/>
          </p:nvPr>
        </p:nvSpPr>
        <p:spPr>
          <a:xfrm>
            <a:off x="465365" y="1152475"/>
            <a:ext cx="832756" cy="525668"/>
          </a:xfrm>
        </p:spPr>
        <p:txBody>
          <a:bodyPr/>
          <a:lstStyle/>
          <a:p>
            <a:pPr marL="76200" indent="0" algn="ctr">
              <a:buNone/>
            </a:pPr>
            <a:r>
              <a:rPr lang="en-US" b="1" dirty="0">
                <a:solidFill>
                  <a:srgbClr val="002060"/>
                </a:solidFill>
              </a:rPr>
              <a:t>1</a:t>
            </a:r>
          </a:p>
        </p:txBody>
      </p:sp>
      <p:sp>
        <p:nvSpPr>
          <p:cNvPr id="4" name="TextBox 3">
            <a:extLst>
              <a:ext uri="{FF2B5EF4-FFF2-40B4-BE49-F238E27FC236}">
                <a16:creationId xmlns:a16="http://schemas.microsoft.com/office/drawing/2014/main" id="{209FF853-AECE-457E-BA0D-584D457DAF78}"/>
              </a:ext>
            </a:extLst>
          </p:cNvPr>
          <p:cNvSpPr txBox="1"/>
          <p:nvPr/>
        </p:nvSpPr>
        <p:spPr>
          <a:xfrm>
            <a:off x="2163537" y="1216478"/>
            <a:ext cx="832756" cy="461665"/>
          </a:xfrm>
          <a:prstGeom prst="rect">
            <a:avLst/>
          </a:prstGeom>
          <a:noFill/>
        </p:spPr>
        <p:txBody>
          <a:bodyPr wrap="square" rtlCol="0">
            <a:spAutoFit/>
          </a:bodyPr>
          <a:lstStyle/>
          <a:p>
            <a:pPr algn="ctr"/>
            <a:r>
              <a:rPr lang="en-US" sz="2400" b="1" dirty="0">
                <a:solidFill>
                  <a:srgbClr val="002060"/>
                </a:solidFill>
              </a:rPr>
              <a:t>2</a:t>
            </a:r>
          </a:p>
        </p:txBody>
      </p:sp>
      <p:sp>
        <p:nvSpPr>
          <p:cNvPr id="5" name="TextBox 4">
            <a:extLst>
              <a:ext uri="{FF2B5EF4-FFF2-40B4-BE49-F238E27FC236}">
                <a16:creationId xmlns:a16="http://schemas.microsoft.com/office/drawing/2014/main" id="{157697C8-2902-4C3D-8CFC-DF5ECC137965}"/>
              </a:ext>
            </a:extLst>
          </p:cNvPr>
          <p:cNvSpPr txBox="1"/>
          <p:nvPr/>
        </p:nvSpPr>
        <p:spPr>
          <a:xfrm>
            <a:off x="3763737" y="1216478"/>
            <a:ext cx="832756" cy="461665"/>
          </a:xfrm>
          <a:prstGeom prst="rect">
            <a:avLst/>
          </a:prstGeom>
          <a:noFill/>
        </p:spPr>
        <p:txBody>
          <a:bodyPr wrap="square" rtlCol="0">
            <a:spAutoFit/>
          </a:bodyPr>
          <a:lstStyle/>
          <a:p>
            <a:pPr algn="ctr"/>
            <a:r>
              <a:rPr lang="en-US" sz="2400" b="1" dirty="0">
                <a:solidFill>
                  <a:srgbClr val="002060"/>
                </a:solidFill>
              </a:rPr>
              <a:t>3</a:t>
            </a:r>
          </a:p>
        </p:txBody>
      </p:sp>
      <p:sp>
        <p:nvSpPr>
          <p:cNvPr id="6" name="TextBox 5">
            <a:extLst>
              <a:ext uri="{FF2B5EF4-FFF2-40B4-BE49-F238E27FC236}">
                <a16:creationId xmlns:a16="http://schemas.microsoft.com/office/drawing/2014/main" id="{2A0E6524-DF92-47C2-A3C7-927619BC3FF2}"/>
              </a:ext>
            </a:extLst>
          </p:cNvPr>
          <p:cNvSpPr txBox="1"/>
          <p:nvPr/>
        </p:nvSpPr>
        <p:spPr>
          <a:xfrm>
            <a:off x="5532665" y="1216478"/>
            <a:ext cx="832756" cy="461665"/>
          </a:xfrm>
          <a:prstGeom prst="rect">
            <a:avLst/>
          </a:prstGeom>
          <a:noFill/>
        </p:spPr>
        <p:txBody>
          <a:bodyPr wrap="square" rtlCol="0">
            <a:spAutoFit/>
          </a:bodyPr>
          <a:lstStyle/>
          <a:p>
            <a:pPr algn="ctr"/>
            <a:r>
              <a:rPr lang="en-US" sz="2400" b="1" dirty="0">
                <a:solidFill>
                  <a:srgbClr val="002060"/>
                </a:solidFill>
              </a:rPr>
              <a:t>4</a:t>
            </a:r>
          </a:p>
        </p:txBody>
      </p:sp>
      <p:sp>
        <p:nvSpPr>
          <p:cNvPr id="7" name="TextBox 6">
            <a:extLst>
              <a:ext uri="{FF2B5EF4-FFF2-40B4-BE49-F238E27FC236}">
                <a16:creationId xmlns:a16="http://schemas.microsoft.com/office/drawing/2014/main" id="{28CC573C-9F66-4861-9683-DC21B2D120FB}"/>
              </a:ext>
            </a:extLst>
          </p:cNvPr>
          <p:cNvSpPr txBox="1"/>
          <p:nvPr/>
        </p:nvSpPr>
        <p:spPr>
          <a:xfrm>
            <a:off x="7301593" y="1256410"/>
            <a:ext cx="832756" cy="461665"/>
          </a:xfrm>
          <a:prstGeom prst="rect">
            <a:avLst/>
          </a:prstGeom>
          <a:noFill/>
        </p:spPr>
        <p:txBody>
          <a:bodyPr wrap="square" rtlCol="0">
            <a:spAutoFit/>
          </a:bodyPr>
          <a:lstStyle/>
          <a:p>
            <a:pPr algn="ctr"/>
            <a:r>
              <a:rPr lang="en-US" sz="2400" b="1" dirty="0">
                <a:solidFill>
                  <a:srgbClr val="002060"/>
                </a:solidFill>
              </a:rPr>
              <a:t>5</a:t>
            </a:r>
          </a:p>
        </p:txBody>
      </p:sp>
      <p:sp>
        <p:nvSpPr>
          <p:cNvPr id="8" name="TextBox 7">
            <a:extLst>
              <a:ext uri="{FF2B5EF4-FFF2-40B4-BE49-F238E27FC236}">
                <a16:creationId xmlns:a16="http://schemas.microsoft.com/office/drawing/2014/main" id="{A83FA8A4-A2DC-4641-84DD-EAEFC11E03EC}"/>
              </a:ext>
            </a:extLst>
          </p:cNvPr>
          <p:cNvSpPr txBox="1"/>
          <p:nvPr/>
        </p:nvSpPr>
        <p:spPr>
          <a:xfrm>
            <a:off x="311701" y="2110085"/>
            <a:ext cx="1296664" cy="830997"/>
          </a:xfrm>
          <a:prstGeom prst="rect">
            <a:avLst/>
          </a:prstGeom>
          <a:noFill/>
        </p:spPr>
        <p:txBody>
          <a:bodyPr wrap="square" rtlCol="0">
            <a:spAutoFit/>
          </a:bodyPr>
          <a:lstStyle/>
          <a:p>
            <a:pPr algn="ctr"/>
            <a:r>
              <a:rPr lang="en-US" sz="1600" dirty="0">
                <a:solidFill>
                  <a:srgbClr val="002060"/>
                </a:solidFill>
              </a:rPr>
              <a:t>Redirecting a child to a new activity</a:t>
            </a:r>
          </a:p>
        </p:txBody>
      </p:sp>
      <p:sp>
        <p:nvSpPr>
          <p:cNvPr id="9" name="TextBox 8">
            <a:extLst>
              <a:ext uri="{FF2B5EF4-FFF2-40B4-BE49-F238E27FC236}">
                <a16:creationId xmlns:a16="http://schemas.microsoft.com/office/drawing/2014/main" id="{4E597DBD-0E85-4B77-A26D-3E62B7DE8983}"/>
              </a:ext>
            </a:extLst>
          </p:cNvPr>
          <p:cNvSpPr txBox="1"/>
          <p:nvPr/>
        </p:nvSpPr>
        <p:spPr>
          <a:xfrm>
            <a:off x="1853293" y="2110084"/>
            <a:ext cx="1606908" cy="1569660"/>
          </a:xfrm>
          <a:prstGeom prst="rect">
            <a:avLst/>
          </a:prstGeom>
          <a:noFill/>
        </p:spPr>
        <p:txBody>
          <a:bodyPr wrap="square" rtlCol="0">
            <a:spAutoFit/>
          </a:bodyPr>
          <a:lstStyle/>
          <a:p>
            <a:pPr algn="ctr"/>
            <a:r>
              <a:rPr lang="en-US" sz="1600" dirty="0">
                <a:solidFill>
                  <a:srgbClr val="002060"/>
                </a:solidFill>
              </a:rPr>
              <a:t>Establishing clear expectations and classroom rules</a:t>
            </a:r>
          </a:p>
          <a:p>
            <a:pPr algn="ctr"/>
            <a:endParaRPr lang="en-US" sz="1600" dirty="0"/>
          </a:p>
        </p:txBody>
      </p:sp>
      <p:sp>
        <p:nvSpPr>
          <p:cNvPr id="10" name="TextBox 9">
            <a:extLst>
              <a:ext uri="{FF2B5EF4-FFF2-40B4-BE49-F238E27FC236}">
                <a16:creationId xmlns:a16="http://schemas.microsoft.com/office/drawing/2014/main" id="{F98D8EBA-6B21-472F-A2A5-B61CB982F924}"/>
              </a:ext>
            </a:extLst>
          </p:cNvPr>
          <p:cNvSpPr txBox="1"/>
          <p:nvPr/>
        </p:nvSpPr>
        <p:spPr>
          <a:xfrm>
            <a:off x="3618236" y="2110083"/>
            <a:ext cx="1296663" cy="954107"/>
          </a:xfrm>
          <a:prstGeom prst="rect">
            <a:avLst/>
          </a:prstGeom>
          <a:noFill/>
        </p:spPr>
        <p:txBody>
          <a:bodyPr wrap="square" rtlCol="0">
            <a:spAutoFit/>
          </a:bodyPr>
          <a:lstStyle/>
          <a:p>
            <a:pPr algn="ctr"/>
            <a:r>
              <a:rPr lang="en-US" sz="1600" dirty="0">
                <a:solidFill>
                  <a:srgbClr val="002060"/>
                </a:solidFill>
              </a:rPr>
              <a:t>Respecting the children</a:t>
            </a:r>
          </a:p>
          <a:p>
            <a:pPr algn="ctr"/>
            <a:endParaRPr lang="en-US" sz="2400" dirty="0"/>
          </a:p>
        </p:txBody>
      </p:sp>
      <p:sp>
        <p:nvSpPr>
          <p:cNvPr id="11" name="TextBox 10">
            <a:extLst>
              <a:ext uri="{FF2B5EF4-FFF2-40B4-BE49-F238E27FC236}">
                <a16:creationId xmlns:a16="http://schemas.microsoft.com/office/drawing/2014/main" id="{292C89B7-67CB-4546-B126-A243ED56E5D4}"/>
              </a:ext>
            </a:extLst>
          </p:cNvPr>
          <p:cNvSpPr txBox="1"/>
          <p:nvPr/>
        </p:nvSpPr>
        <p:spPr>
          <a:xfrm>
            <a:off x="5412920" y="2110083"/>
            <a:ext cx="1102179" cy="954107"/>
          </a:xfrm>
          <a:prstGeom prst="rect">
            <a:avLst/>
          </a:prstGeom>
          <a:noFill/>
        </p:spPr>
        <p:txBody>
          <a:bodyPr wrap="square" rtlCol="0">
            <a:spAutoFit/>
          </a:bodyPr>
          <a:lstStyle/>
          <a:p>
            <a:pPr algn="ctr"/>
            <a:r>
              <a:rPr lang="en-US" sz="1600" dirty="0">
                <a:solidFill>
                  <a:srgbClr val="002060"/>
                </a:solidFill>
              </a:rPr>
              <a:t>Being consistent</a:t>
            </a:r>
          </a:p>
          <a:p>
            <a:pPr algn="ctr"/>
            <a:endParaRPr lang="en-US" sz="2400" dirty="0"/>
          </a:p>
        </p:txBody>
      </p:sp>
      <p:sp>
        <p:nvSpPr>
          <p:cNvPr id="12" name="TextBox 11">
            <a:extLst>
              <a:ext uri="{FF2B5EF4-FFF2-40B4-BE49-F238E27FC236}">
                <a16:creationId xmlns:a16="http://schemas.microsoft.com/office/drawing/2014/main" id="{E179C529-41F6-476F-AE1B-8A741C1254A0}"/>
              </a:ext>
            </a:extLst>
          </p:cNvPr>
          <p:cNvSpPr txBox="1"/>
          <p:nvPr/>
        </p:nvSpPr>
        <p:spPr>
          <a:xfrm>
            <a:off x="7032170" y="2110083"/>
            <a:ext cx="1296663" cy="1692771"/>
          </a:xfrm>
          <a:prstGeom prst="rect">
            <a:avLst/>
          </a:prstGeom>
          <a:noFill/>
        </p:spPr>
        <p:txBody>
          <a:bodyPr wrap="square" rtlCol="0">
            <a:spAutoFit/>
          </a:bodyPr>
          <a:lstStyle/>
          <a:p>
            <a:pPr algn="ctr"/>
            <a:r>
              <a:rPr lang="en-US" sz="1600" dirty="0">
                <a:solidFill>
                  <a:srgbClr val="002060"/>
                </a:solidFill>
              </a:rPr>
              <a:t>Using positive language to explain behavior</a:t>
            </a:r>
          </a:p>
          <a:p>
            <a:pPr algn="ctr"/>
            <a:endParaRPr lang="en-US" sz="2400" dirty="0"/>
          </a:p>
        </p:txBody>
      </p:sp>
    </p:spTree>
    <p:extLst>
      <p:ext uri="{BB962C8B-B14F-4D97-AF65-F5344CB8AC3E}">
        <p14:creationId xmlns:p14="http://schemas.microsoft.com/office/powerpoint/2010/main" val="2938760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358AC-9452-4A9E-80E9-5168B0B66C12}"/>
              </a:ext>
            </a:extLst>
          </p:cNvPr>
          <p:cNvSpPr>
            <a:spLocks noGrp="1"/>
          </p:cNvSpPr>
          <p:nvPr>
            <p:ph type="title"/>
          </p:nvPr>
        </p:nvSpPr>
        <p:spPr/>
        <p:txBody>
          <a:bodyPr/>
          <a:lstStyle/>
          <a:p>
            <a:r>
              <a:rPr lang="en-US" sz="3200" dirty="0">
                <a:solidFill>
                  <a:srgbClr val="002060"/>
                </a:solidFill>
              </a:rPr>
              <a:t>The Power Struggle</a:t>
            </a:r>
            <a:br>
              <a:rPr lang="en-US" sz="3600" dirty="0"/>
            </a:br>
            <a:endParaRPr lang="en-US" dirty="0"/>
          </a:p>
        </p:txBody>
      </p:sp>
      <p:sp>
        <p:nvSpPr>
          <p:cNvPr id="3" name="Text Placeholder 2">
            <a:extLst>
              <a:ext uri="{FF2B5EF4-FFF2-40B4-BE49-F238E27FC236}">
                <a16:creationId xmlns:a16="http://schemas.microsoft.com/office/drawing/2014/main" id="{DF1B2D31-0BAA-4516-B9AE-C36373BE4874}"/>
              </a:ext>
            </a:extLst>
          </p:cNvPr>
          <p:cNvSpPr>
            <a:spLocks noGrp="1"/>
          </p:cNvSpPr>
          <p:nvPr>
            <p:ph type="body" idx="1"/>
          </p:nvPr>
        </p:nvSpPr>
        <p:spPr>
          <a:xfrm>
            <a:off x="311700" y="1152475"/>
            <a:ext cx="3721457" cy="1419275"/>
          </a:xfrm>
          <a:solidFill>
            <a:schemeClr val="accent3">
              <a:lumMod val="60000"/>
              <a:lumOff val="40000"/>
            </a:schemeClr>
          </a:solidFill>
        </p:spPr>
        <p:txBody>
          <a:bodyPr/>
          <a:lstStyle/>
          <a:p>
            <a:pPr marL="76200" indent="0" algn="ctr">
              <a:buNone/>
            </a:pPr>
            <a:r>
              <a:rPr lang="en-US" sz="2400" dirty="0">
                <a:solidFill>
                  <a:srgbClr val="002060"/>
                </a:solidFill>
              </a:rPr>
              <a:t>When you argue with a child, the child always wins!</a:t>
            </a:r>
          </a:p>
          <a:p>
            <a:pPr marL="76200" indent="0" algn="ctr">
              <a:buNone/>
            </a:pPr>
            <a:endParaRPr lang="en-US" dirty="0">
              <a:solidFill>
                <a:srgbClr val="002060"/>
              </a:solidFill>
            </a:endParaRPr>
          </a:p>
          <a:p>
            <a:pPr marL="76200" indent="0" algn="ctr">
              <a:buNone/>
            </a:pPr>
            <a:r>
              <a:rPr lang="en-US" dirty="0">
                <a:solidFill>
                  <a:srgbClr val="002060"/>
                </a:solidFill>
              </a:rPr>
              <a:t>How would you feel if you were this child? </a:t>
            </a:r>
            <a:r>
              <a:rPr lang="en-US" b="1" dirty="0">
                <a:solidFill>
                  <a:srgbClr val="92D050"/>
                </a:solidFill>
              </a:rPr>
              <a:t>SELF-REFLECTION!!!</a:t>
            </a:r>
          </a:p>
          <a:p>
            <a:pPr marL="76200" indent="0" algn="ctr">
              <a:buNone/>
            </a:pPr>
            <a:endParaRPr lang="en-US" dirty="0">
              <a:solidFill>
                <a:srgbClr val="002060"/>
              </a:solidFill>
            </a:endParaRPr>
          </a:p>
        </p:txBody>
      </p:sp>
      <p:pic>
        <p:nvPicPr>
          <p:cNvPr id="4" name="Picture 3" descr="&lt;strong&gt;Angry&lt;/strong&gt; at Your &lt;strong&gt;Kids&lt;/strong&gt;? 11 Healthy Ways to Deal With It ...">
            <a:extLst>
              <a:ext uri="{FF2B5EF4-FFF2-40B4-BE49-F238E27FC236}">
                <a16:creationId xmlns:a16="http://schemas.microsoft.com/office/drawing/2014/main" id="{1940AC08-CFB4-4161-91A9-DD6CC4F2F443}"/>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b="32121"/>
          <a:stretch/>
        </p:blipFill>
        <p:spPr>
          <a:xfrm>
            <a:off x="4871801" y="445025"/>
            <a:ext cx="3471950" cy="3332310"/>
          </a:xfrm>
          <a:prstGeom prst="rect">
            <a:avLst/>
          </a:prstGeom>
        </p:spPr>
      </p:pic>
    </p:spTree>
    <p:extLst>
      <p:ext uri="{BB962C8B-B14F-4D97-AF65-F5344CB8AC3E}">
        <p14:creationId xmlns:p14="http://schemas.microsoft.com/office/powerpoint/2010/main" val="1159557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E02E749-0F53-4BE8-98B3-5EB549869A3D}"/>
              </a:ext>
            </a:extLst>
          </p:cNvPr>
          <p:cNvSpPr txBox="1"/>
          <p:nvPr/>
        </p:nvSpPr>
        <p:spPr>
          <a:xfrm>
            <a:off x="222214" y="534136"/>
            <a:ext cx="4572000" cy="1323439"/>
          </a:xfrm>
          <a:prstGeom prst="rect">
            <a:avLst/>
          </a:prstGeom>
          <a:noFill/>
        </p:spPr>
        <p:txBody>
          <a:bodyPr wrap="square">
            <a:spAutoFit/>
          </a:bodyPr>
          <a:lstStyle/>
          <a:p>
            <a:r>
              <a:rPr lang="en-US" sz="2000" dirty="0">
                <a:solidFill>
                  <a:srgbClr val="002060"/>
                </a:solidFill>
              </a:rPr>
              <a:t>“</a:t>
            </a:r>
            <a:r>
              <a:rPr lang="en-US" sz="2000" i="1" dirty="0">
                <a:solidFill>
                  <a:srgbClr val="002060"/>
                </a:solidFill>
              </a:rPr>
              <a:t>The difference between normal and abnormal behavior is not always clear; usually it is a matter of degree or expectation</a:t>
            </a:r>
            <a:r>
              <a:rPr lang="en-US" sz="2000" dirty="0">
                <a:solidFill>
                  <a:srgbClr val="002060"/>
                </a:solidFill>
              </a:rPr>
              <a:t>.” –Dr. Solomon</a:t>
            </a:r>
          </a:p>
        </p:txBody>
      </p:sp>
      <p:sp>
        <p:nvSpPr>
          <p:cNvPr id="12" name="TextBox 11">
            <a:extLst>
              <a:ext uri="{FF2B5EF4-FFF2-40B4-BE49-F238E27FC236}">
                <a16:creationId xmlns:a16="http://schemas.microsoft.com/office/drawing/2014/main" id="{59DAB74B-8B6B-4DAC-855E-476FFD4B90BC}"/>
              </a:ext>
            </a:extLst>
          </p:cNvPr>
          <p:cNvSpPr txBox="1"/>
          <p:nvPr/>
        </p:nvSpPr>
        <p:spPr>
          <a:xfrm>
            <a:off x="222214" y="2253343"/>
            <a:ext cx="4572000" cy="1498872"/>
          </a:xfrm>
          <a:prstGeom prst="rect">
            <a:avLst/>
          </a:prstGeom>
          <a:noFill/>
        </p:spPr>
        <p:txBody>
          <a:bodyPr wrap="square">
            <a:spAutoFit/>
          </a:bodyPr>
          <a:lstStyle/>
          <a:p>
            <a:pPr marL="0" marR="0" lvl="2" indent="0" algn="ctr" defTabSz="914400" rtl="0" eaLnBrk="1" fontAlgn="auto" latinLnBrk="0" hangingPunct="1">
              <a:lnSpc>
                <a:spcPct val="90000"/>
              </a:lnSpc>
              <a:spcBef>
                <a:spcPts val="120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2060"/>
                </a:solidFill>
                <a:effectLst/>
                <a:uLnTx/>
                <a:uFillTx/>
                <a:latin typeface="+mn-lt"/>
                <a:ea typeface="+mn-ea"/>
                <a:cs typeface="+mn-cs"/>
              </a:rPr>
              <a:t>“</a:t>
            </a:r>
            <a:r>
              <a:rPr kumimoji="0" lang="en-US" sz="2000" b="0" i="1" u="none" strike="noStrike" kern="1200" cap="none" spc="0" normalizeH="0" baseline="0" noProof="0" dirty="0">
                <a:ln>
                  <a:noFill/>
                </a:ln>
                <a:solidFill>
                  <a:srgbClr val="002060"/>
                </a:solidFill>
                <a:effectLst/>
                <a:uLnTx/>
                <a:uFillTx/>
                <a:latin typeface="+mn-lt"/>
                <a:ea typeface="+mn-ea"/>
                <a:cs typeface="+mn-cs"/>
              </a:rPr>
              <a:t>Understanding a child’s individual developmental progress is important in order to understand, accept, or correct his or her behavior</a:t>
            </a:r>
            <a:r>
              <a:rPr kumimoji="0" lang="en-US" sz="2000" b="0" i="0" u="none" strike="noStrike" kern="1200" cap="none" spc="0" normalizeH="0" baseline="0" noProof="0" dirty="0">
                <a:ln>
                  <a:noFill/>
                </a:ln>
                <a:solidFill>
                  <a:srgbClr val="002060"/>
                </a:solidFill>
                <a:effectLst/>
                <a:uLnTx/>
                <a:uFillTx/>
                <a:latin typeface="+mn-lt"/>
                <a:ea typeface="+mn-ea"/>
                <a:cs typeface="+mn-cs"/>
              </a:rPr>
              <a:t>.” –Dr. Solomon</a:t>
            </a:r>
          </a:p>
          <a:p>
            <a:pPr marL="0" marR="0" lvl="3" indent="0" algn="ctr"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002060"/>
                </a:solidFill>
                <a:effectLst/>
                <a:uLnTx/>
                <a:uFillTx/>
                <a:latin typeface="Segoe UI"/>
                <a:ea typeface="+mn-ea"/>
                <a:cs typeface="+mn-cs"/>
              </a:rPr>
              <a:t>***Temperament, Development, Behavior***</a:t>
            </a:r>
            <a:endParaRPr lang="en-US" sz="1600" dirty="0">
              <a:solidFill>
                <a:srgbClr val="002060"/>
              </a:solidFill>
            </a:endParaRPr>
          </a:p>
        </p:txBody>
      </p:sp>
      <p:sp>
        <p:nvSpPr>
          <p:cNvPr id="13" name="TextBox 12">
            <a:extLst>
              <a:ext uri="{FF2B5EF4-FFF2-40B4-BE49-F238E27FC236}">
                <a16:creationId xmlns:a16="http://schemas.microsoft.com/office/drawing/2014/main" id="{7FABCCD4-701D-44D0-A124-6D3CB2A9B325}"/>
              </a:ext>
            </a:extLst>
          </p:cNvPr>
          <p:cNvSpPr txBox="1"/>
          <p:nvPr/>
        </p:nvSpPr>
        <p:spPr>
          <a:xfrm>
            <a:off x="408214" y="69884"/>
            <a:ext cx="4106636" cy="584775"/>
          </a:xfrm>
          <a:prstGeom prst="rect">
            <a:avLst/>
          </a:prstGeom>
          <a:noFill/>
        </p:spPr>
        <p:txBody>
          <a:bodyPr wrap="square" rtlCol="0">
            <a:spAutoFit/>
          </a:bodyPr>
          <a:lstStyle/>
          <a:p>
            <a:pPr algn="ctr"/>
            <a:r>
              <a:rPr lang="en-US" sz="3200" b="1" dirty="0">
                <a:solidFill>
                  <a:srgbClr val="92D050"/>
                </a:solidFill>
              </a:rPr>
              <a:t>What is “normal”?</a:t>
            </a:r>
          </a:p>
        </p:txBody>
      </p:sp>
      <p:sp>
        <p:nvSpPr>
          <p:cNvPr id="14" name="TextBox 13">
            <a:extLst>
              <a:ext uri="{FF2B5EF4-FFF2-40B4-BE49-F238E27FC236}">
                <a16:creationId xmlns:a16="http://schemas.microsoft.com/office/drawing/2014/main" id="{A310BEF6-FDB2-4173-82DC-F64A991358CC}"/>
              </a:ext>
            </a:extLst>
          </p:cNvPr>
          <p:cNvSpPr txBox="1"/>
          <p:nvPr/>
        </p:nvSpPr>
        <p:spPr>
          <a:xfrm>
            <a:off x="408214" y="1860162"/>
            <a:ext cx="3713615" cy="461665"/>
          </a:xfrm>
          <a:prstGeom prst="rect">
            <a:avLst/>
          </a:prstGeom>
          <a:noFill/>
        </p:spPr>
        <p:txBody>
          <a:bodyPr wrap="square" rtlCol="0">
            <a:spAutoFit/>
          </a:bodyPr>
          <a:lstStyle/>
          <a:p>
            <a:pPr algn="ctr"/>
            <a:r>
              <a:rPr lang="en-US" sz="2400" dirty="0">
                <a:solidFill>
                  <a:srgbClr val="92D050"/>
                </a:solidFill>
              </a:rPr>
              <a:t>Individualization</a:t>
            </a:r>
          </a:p>
        </p:txBody>
      </p:sp>
      <p:pic>
        <p:nvPicPr>
          <p:cNvPr id="15" name="Picture Placeholder 2" descr="Frontiers | Characterizing synaptic protein &lt;strong&gt;development&lt;/strong&gt; in ...">
            <a:extLst>
              <a:ext uri="{FF2B5EF4-FFF2-40B4-BE49-F238E27FC236}">
                <a16:creationId xmlns:a16="http://schemas.microsoft.com/office/drawing/2014/main" id="{4B3330EF-DA90-447F-9D85-18EE2A0B7B74}"/>
              </a:ext>
            </a:extLst>
          </p:cNvPr>
          <p:cNvPicPr>
            <a:picLocks noChangeAspect="1"/>
          </p:cNvPicPr>
          <p:nvPr/>
        </p:nvPicPr>
        <p:blipFill>
          <a:blip r:embed="rId2">
            <a:extLst>
              <a:ext uri="{28A0092B-C50C-407E-A947-70E740481C1C}">
                <a14:useLocalDpi xmlns:a14="http://schemas.microsoft.com/office/drawing/2010/main" val="0"/>
              </a:ext>
            </a:extLst>
          </a:blip>
          <a:srcRect l="6110" r="6110"/>
          <a:stretch>
            <a:fillRect/>
          </a:stretch>
        </p:blipFill>
        <p:spPr>
          <a:xfrm>
            <a:off x="5022173" y="121474"/>
            <a:ext cx="3795256" cy="4034147"/>
          </a:xfrm>
          <a:prstGeom prst="rect">
            <a:avLst/>
          </a:prstGeom>
        </p:spPr>
      </p:pic>
      <p:sp>
        <p:nvSpPr>
          <p:cNvPr id="16" name="Rectangle 15">
            <a:extLst>
              <a:ext uri="{FF2B5EF4-FFF2-40B4-BE49-F238E27FC236}">
                <a16:creationId xmlns:a16="http://schemas.microsoft.com/office/drawing/2014/main" id="{F7FE477A-C072-4C6C-BFCE-EDB67133A4C7}"/>
              </a:ext>
            </a:extLst>
          </p:cNvPr>
          <p:cNvSpPr/>
          <p:nvPr/>
        </p:nvSpPr>
        <p:spPr>
          <a:xfrm>
            <a:off x="74598" y="3929952"/>
            <a:ext cx="4693914" cy="215444"/>
          </a:xfrm>
          <a:prstGeom prst="rect">
            <a:avLst/>
          </a:prstGeom>
        </p:spPr>
        <p:txBody>
          <a:bodyPr wrap="none">
            <a:spAutoFit/>
          </a:bodyPr>
          <a:lstStyle/>
          <a:p>
            <a:r>
              <a:rPr lang="en-US" sz="800" dirty="0">
                <a:solidFill>
                  <a:schemeClr val="bg1">
                    <a:lumMod val="75000"/>
                  </a:schemeClr>
                </a:solidFill>
              </a:rPr>
              <a:t>Reference : Solomon, M. (2015). Disciplining Someone Else’s Children. </a:t>
            </a:r>
            <a:r>
              <a:rPr lang="en-US" sz="800" dirty="0" err="1">
                <a:solidFill>
                  <a:schemeClr val="bg1">
                    <a:lumMod val="75000"/>
                  </a:schemeClr>
                </a:solidFill>
              </a:rPr>
              <a:t>iUniverse</a:t>
            </a:r>
            <a:r>
              <a:rPr lang="en-US" sz="800" dirty="0">
                <a:solidFill>
                  <a:schemeClr val="bg1">
                    <a:lumMod val="75000"/>
                  </a:schemeClr>
                </a:solidFill>
              </a:rPr>
              <a:t>; Bloomington, IN</a:t>
            </a:r>
          </a:p>
        </p:txBody>
      </p:sp>
    </p:spTree>
    <p:extLst>
      <p:ext uri="{BB962C8B-B14F-4D97-AF65-F5344CB8AC3E}">
        <p14:creationId xmlns:p14="http://schemas.microsoft.com/office/powerpoint/2010/main" val="6033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heme/theme1.xml><?xml version="1.0" encoding="utf-8"?>
<a:theme xmlns:a="http://schemas.openxmlformats.org/drawingml/2006/main" name="Simple Light">
  <a:themeElements>
    <a:clrScheme name="Simple Light">
      <a:dk1>
        <a:srgbClr val="001733"/>
      </a:dk1>
      <a:lt1>
        <a:srgbClr val="FFFFFF"/>
      </a:lt1>
      <a:dk2>
        <a:srgbClr val="001733"/>
      </a:dk2>
      <a:lt2>
        <a:srgbClr val="EEEEEE"/>
      </a:lt2>
      <a:accent1>
        <a:srgbClr val="169444"/>
      </a:accent1>
      <a:accent2>
        <a:srgbClr val="FF8F01"/>
      </a:accent2>
      <a:accent3>
        <a:srgbClr val="ABD81A"/>
      </a:accent3>
      <a:accent4>
        <a:srgbClr val="C6121E"/>
      </a:accent4>
      <a:accent5>
        <a:srgbClr val="167A91"/>
      </a:accent5>
      <a:accent6>
        <a:srgbClr val="000000"/>
      </a:accent6>
      <a:hlink>
        <a:srgbClr val="0000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1004</Words>
  <Application>Microsoft Office PowerPoint</Application>
  <PresentationFormat>On-screen Show (16:9)</PresentationFormat>
  <Paragraphs>106</Paragraphs>
  <Slides>18</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Arvo</vt:lpstr>
      <vt:lpstr>Segoe UI Black</vt:lpstr>
      <vt:lpstr>Roboto</vt:lpstr>
      <vt:lpstr>Segoe UI</vt:lpstr>
      <vt:lpstr>Wingdings</vt:lpstr>
      <vt:lpstr>Segoe UI Semibold</vt:lpstr>
      <vt:lpstr>Segoe UI Light</vt:lpstr>
      <vt:lpstr>Simple Light</vt:lpstr>
      <vt:lpstr>Practices to Prevent Power Struggles </vt:lpstr>
      <vt:lpstr>PowerPoint Presentation</vt:lpstr>
      <vt:lpstr>Practices to Prevent  Power Struggles</vt:lpstr>
      <vt:lpstr>PowerPoint Presentation</vt:lpstr>
      <vt:lpstr>Objectives</vt:lpstr>
      <vt:lpstr>What disciplining young children   IS NOT- </vt:lpstr>
      <vt:lpstr>DISCIPLINE SHOULD BE… </vt:lpstr>
      <vt:lpstr>The Power Struggle </vt:lpstr>
      <vt:lpstr>PowerPoint Presentation</vt:lpstr>
      <vt:lpstr>PowerPoint Presentation</vt:lpstr>
      <vt:lpstr>Warning signs of abnormal behavior… </vt:lpstr>
      <vt:lpstr>PowerPoint Presentation</vt:lpstr>
      <vt:lpstr>PowerPoint Presentation</vt:lpstr>
      <vt:lpstr>PowerPoint Presentation</vt:lpstr>
      <vt:lpstr>PowerPoint Presentation</vt:lpstr>
      <vt:lpstr>References</vt:lpstr>
      <vt:lpstr>PowerPoint Presentation</vt:lpstr>
      <vt:lpstr>Thank 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Martie Hoofer</cp:lastModifiedBy>
  <cp:revision>7</cp:revision>
  <dcterms:modified xsi:type="dcterms:W3CDTF">2022-01-11T18:55:12Z</dcterms:modified>
</cp:coreProperties>
</file>