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da617b0f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da617b0f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b3632f4d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1b3632f4d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b3632f4d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1b3632f4d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b3632f4d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11b3632f4d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b3632f4d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1b3632f4d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b3632f4d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11b3632f4d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b3632f4d7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11b3632f4d7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b3632f4d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b3632f4d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b3632f4d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11b3632f4d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b3632f4d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b3632f4d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b3632f4d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b3632f4d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53e9f2db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253e9f2db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b3632f4d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1b3632f4d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3632f4d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3632f4d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b3632f4d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1b3632f4d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b3632f4d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1b3632f4d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!!! Designer note: Duplicate slides or copy and paste the text boxes in the template to keep the same text formatting and position on the slide.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vJEX1AIfpuDY7b7JW5cRS8MIIhd_tUK2UIVAmpaOKOc/view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hyperlink" Target="https://bit.ly/202204templat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298250" y="3083300"/>
            <a:ext cx="3309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Presentation by:</a:t>
            </a:r>
            <a:endParaRPr sz="3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Darlene Kennedy</a:t>
            </a:r>
            <a:endParaRPr sz="3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813275" y="232825"/>
            <a:ext cx="5827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Creating Templates with Google Docs</a:t>
            </a:r>
            <a:endParaRPr sz="4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378F975E-E109-41FE-A78E-94B31E46CA3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00" y="1841225"/>
            <a:ext cx="3540500" cy="24841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" name="Google Shape;109;p26">
            <a:extLst>
              <a:ext uri="{FF2B5EF4-FFF2-40B4-BE49-F238E27FC236}">
                <a16:creationId xmlns:a16="http://schemas.microsoft.com/office/drawing/2014/main" id="{4EEA87CD-0424-4E10-BB4C-27D7E27C6D2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152" y="1967757"/>
            <a:ext cx="1142323" cy="114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0;p26">
            <a:extLst>
              <a:ext uri="{FF2B5EF4-FFF2-40B4-BE49-F238E27FC236}">
                <a16:creationId xmlns:a16="http://schemas.microsoft.com/office/drawing/2014/main" id="{8AB8B1F0-535E-4DAF-B051-12418E8FC28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967755"/>
            <a:ext cx="1142323" cy="114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>
            <a:spLocks noGrp="1"/>
          </p:cNvSpPr>
          <p:nvPr>
            <p:ph type="body" idx="1"/>
          </p:nvPr>
        </p:nvSpPr>
        <p:spPr>
          <a:xfrm>
            <a:off x="234440" y="1293590"/>
            <a:ext cx="8373300" cy="2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34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79" name="Google Shape;179;p34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Table Modification</a:t>
            </a:r>
            <a:endParaRPr/>
          </a:p>
        </p:txBody>
      </p:sp>
      <p:pic>
        <p:nvPicPr>
          <p:cNvPr id="180" name="Google Shape;180;p34"/>
          <p:cNvPicPr preferRelativeResize="0"/>
          <p:nvPr/>
        </p:nvPicPr>
        <p:blipFill rotWithShape="1">
          <a:blip r:embed="rId3">
            <a:alphaModFix/>
          </a:blip>
          <a:srcRect l="3663" r="3589"/>
          <a:stretch/>
        </p:blipFill>
        <p:spPr>
          <a:xfrm>
            <a:off x="302050" y="1220775"/>
            <a:ext cx="2515375" cy="28214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34"/>
          <p:cNvPicPr preferRelativeResize="0"/>
          <p:nvPr/>
        </p:nvPicPr>
        <p:blipFill rotWithShape="1">
          <a:blip r:embed="rId4">
            <a:alphaModFix/>
          </a:blip>
          <a:srcRect l="2876" r="4932" b="3984"/>
          <a:stretch/>
        </p:blipFill>
        <p:spPr>
          <a:xfrm>
            <a:off x="3187400" y="1220775"/>
            <a:ext cx="2295876" cy="282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34"/>
          <p:cNvPicPr preferRelativeResize="0"/>
          <p:nvPr/>
        </p:nvPicPr>
        <p:blipFill rotWithShape="1">
          <a:blip r:embed="rId5">
            <a:alphaModFix/>
          </a:blip>
          <a:srcRect b="3381"/>
          <a:stretch/>
        </p:blipFill>
        <p:spPr>
          <a:xfrm>
            <a:off x="5818911" y="1220775"/>
            <a:ext cx="2712189" cy="282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234450" y="1293600"/>
            <a:ext cx="56136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Trebuchet MS"/>
              <a:buChar char="●"/>
            </a:pPr>
            <a:r>
              <a:rPr lang="en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Always use more columns &amp; rows than necessary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Trebuchet MS"/>
              <a:buChar char="●"/>
            </a:pPr>
            <a:r>
              <a:rPr lang="en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Have a visual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Trebuchet MS"/>
              <a:buChar char="○"/>
            </a:pPr>
            <a:r>
              <a:rPr lang="en" sz="1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Use a paper copy of a pre-existing form</a:t>
            </a:r>
            <a:endParaRPr sz="14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Trebuchet MS"/>
              <a:buChar char="○"/>
            </a:pPr>
            <a:r>
              <a:rPr lang="en" sz="1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Sketch it out on a notepad</a:t>
            </a:r>
            <a:endParaRPr sz="14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Trebuchet MS"/>
              <a:buChar char="○"/>
            </a:pPr>
            <a:r>
              <a:rPr lang="en" sz="1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Find a pdf online</a:t>
            </a:r>
            <a:endParaRPr sz="14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Trebuchet MS"/>
              <a:buChar char="●"/>
            </a:pPr>
            <a:r>
              <a:rPr lang="en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Take advantage of checkboxes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Trebuchet MS"/>
              <a:buChar char="●"/>
            </a:pPr>
            <a:r>
              <a:rPr lang="en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Format cells for wrap text where needed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Trebuchet MS"/>
              <a:buChar char="●"/>
            </a:pPr>
            <a:r>
              <a:rPr lang="en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Fill Cells with color &amp; bold lines to segment sections</a:t>
            </a: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89" name="Google Shape;189;p35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Using Tables for Fillable Forms</a:t>
            </a:r>
            <a:endParaRPr/>
          </a:p>
        </p:txBody>
      </p:sp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650" y="838608"/>
            <a:ext cx="2761583" cy="3707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body" idx="1"/>
          </p:nvPr>
        </p:nvSpPr>
        <p:spPr>
          <a:xfrm>
            <a:off x="234440" y="1293590"/>
            <a:ext cx="8373300" cy="2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Before making changes in Google Admin, be sure the following is decided: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Who should be able to </a:t>
            </a:r>
            <a:r>
              <a:rPr lang="en" sz="1800">
                <a:solidFill>
                  <a:srgbClr val="9D1D1F"/>
                </a:solidFill>
                <a:latin typeface="Trebuchet MS"/>
                <a:ea typeface="Trebuchet MS"/>
                <a:cs typeface="Trebuchet MS"/>
                <a:sym typeface="Trebuchet MS"/>
              </a:rPr>
              <a:t>see and use</a:t>
            </a: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templates (admin, staff, students)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○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Does this align with the Google Admin OU structure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Who can </a:t>
            </a:r>
            <a:r>
              <a:rPr lang="en" sz="1800">
                <a:solidFill>
                  <a:srgbClr val="9D1D1F"/>
                </a:solidFill>
                <a:latin typeface="Trebuchet MS"/>
                <a:ea typeface="Trebuchet MS"/>
                <a:cs typeface="Trebuchet MS"/>
                <a:sym typeface="Trebuchet MS"/>
              </a:rPr>
              <a:t>submit</a:t>
            </a: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templates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○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This can be open, by sub-ou, or a Google Admin permission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Who can </a:t>
            </a:r>
            <a:r>
              <a:rPr lang="en" sz="1800">
                <a:solidFill>
                  <a:srgbClr val="9D1D1F"/>
                </a:solidFill>
                <a:latin typeface="Trebuchet MS"/>
                <a:ea typeface="Trebuchet MS"/>
                <a:cs typeface="Trebuchet MS"/>
                <a:sym typeface="Trebuchet MS"/>
              </a:rPr>
              <a:t>approve</a:t>
            </a: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templates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○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Anyone, Sub-OU or a moderated by a Google Admin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36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97" name="Google Shape;197;p36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Deciding Access / Approval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234450" y="1293594"/>
            <a:ext cx="83733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It’s time to tag in your Tech Department for access control: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Admin Console &gt; Apps &gt; Drive &amp; Docs &gt; Templates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04" name="Google Shape;204;p37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Setup Workflow in Google Admin</a:t>
            </a:r>
            <a:endParaRPr/>
          </a:p>
        </p:txBody>
      </p:sp>
      <p:sp>
        <p:nvSpPr>
          <p:cNvPr id="205" name="Google Shape;205;p37"/>
          <p:cNvSpPr txBox="1"/>
          <p:nvPr/>
        </p:nvSpPr>
        <p:spPr>
          <a:xfrm>
            <a:off x="234450" y="2394600"/>
            <a:ext cx="3667200" cy="20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Template Settings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Uncheck “Enable Custom templates for your organization” at the root of your domain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Turn it on ONLY for the sub-ou that need to see custom templates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This prevents student OU’s from seeing custom templates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7"/>
          <p:cNvSpPr txBox="1"/>
          <p:nvPr/>
        </p:nvSpPr>
        <p:spPr>
          <a:xfrm>
            <a:off x="5058675" y="2394600"/>
            <a:ext cx="3667200" cy="20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Submission Settings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Open: anyone in the sub-OU can submit a template and it will automatically be approved and appear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Moderated: Anyone can submit but there is an approver (Google Admin Role)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Restricted: only Google Admins can submit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 teacher or secretary would have to give the file to the Google Admin to submit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body" idx="1"/>
          </p:nvPr>
        </p:nvSpPr>
        <p:spPr>
          <a:xfrm>
            <a:off x="234450" y="1293600"/>
            <a:ext cx="3257400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13" name="Google Shape;213;p38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the Template</a:t>
            </a:r>
            <a:endParaRPr/>
          </a:p>
        </p:txBody>
      </p:sp>
      <p:pic>
        <p:nvPicPr>
          <p:cNvPr id="214" name="Google Shape;2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5" y="1293608"/>
            <a:ext cx="5347350" cy="210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700" y="1694058"/>
            <a:ext cx="3386025" cy="265053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8"/>
          <p:cNvSpPr/>
          <p:nvPr/>
        </p:nvSpPr>
        <p:spPr>
          <a:xfrm>
            <a:off x="4713975" y="2076675"/>
            <a:ext cx="259500" cy="642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778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body" idx="1"/>
          </p:nvPr>
        </p:nvSpPr>
        <p:spPr>
          <a:xfrm>
            <a:off x="234450" y="1293600"/>
            <a:ext cx="8373300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What forms would be useful to have available for your district?</a:t>
            </a:r>
            <a:endParaRPr sz="18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this help your district, other than saving paper?</a:t>
            </a:r>
            <a:endParaRPr sz="18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Use this</a:t>
            </a:r>
            <a:r>
              <a:rPr lang="en" sz="18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 link </a:t>
            </a:r>
            <a:r>
              <a:rPr lang="en" sz="1800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to add your input:</a:t>
            </a:r>
            <a:endParaRPr sz="18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https://bit.ly/202204templates</a:t>
            </a:r>
            <a:endParaRPr sz="18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39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23" name="Google Shape;223;p39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Wrap-Up</a:t>
            </a:r>
            <a:endParaRPr/>
          </a:p>
        </p:txBody>
      </p:sp>
      <p:pic>
        <p:nvPicPr>
          <p:cNvPr id="224" name="Google Shape;22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9075" y="2413400"/>
            <a:ext cx="20955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764400" cy="572700"/>
          </a:xfrm>
          <a:prstGeom prst="rect">
            <a:avLst/>
          </a:prstGeom>
          <a:solidFill>
            <a:srgbClr val="9E060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Want to Learn More?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Professional Development is available for your k-12 staff &amp; instructors: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Onsite, in-person paced instruction with applicable practice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Virtual, in-person paced instruction with applicable practice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Materials carved to fit the needs based on a detailed survey sent to staff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Self-Paced, pre-recorded lessons paced at 1 hour of learning per week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Topics: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Google Workspace for Office Users or Educators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Digital Tools for Educators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Grade Level Technology Usage Audit &amp; Assessment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Computer Science Standard Alignment</a:t>
            </a:r>
            <a:endParaRPr/>
          </a:p>
        </p:txBody>
      </p:sp>
      <p:pic>
        <p:nvPicPr>
          <p:cNvPr id="231" name="Google Shape;231;p40"/>
          <p:cNvPicPr preferRelativeResize="0"/>
          <p:nvPr/>
        </p:nvPicPr>
        <p:blipFill rotWithShape="1">
          <a:blip r:embed="rId3">
            <a:alphaModFix/>
          </a:blip>
          <a:srcRect b="23082"/>
          <a:stretch/>
        </p:blipFill>
        <p:spPr>
          <a:xfrm>
            <a:off x="5538125" y="3224225"/>
            <a:ext cx="3294175" cy="158365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4261150" y="696900"/>
            <a:ext cx="4781100" cy="2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Darlene Kennedy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300">
                <a:solidFill>
                  <a:srgbClr val="9D1D1F"/>
                </a:solidFill>
                <a:latin typeface="Trebuchet MS"/>
                <a:ea typeface="Trebuchet MS"/>
                <a:cs typeface="Trebuchet MS"/>
                <a:sym typeface="Trebuchet MS"/>
              </a:rPr>
              <a:t>Director of Technology Integration</a:t>
            </a:r>
            <a:endParaRPr sz="2300">
              <a:solidFill>
                <a:srgbClr val="9D1D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dkennedy@niesc.k12.in.us</a:t>
            </a:r>
            <a:endParaRPr sz="23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700" y="746775"/>
            <a:ext cx="3956400" cy="296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3300" y="3826050"/>
            <a:ext cx="2948949" cy="6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3576" y="2571751"/>
            <a:ext cx="1142323" cy="114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3424" y="2571749"/>
            <a:ext cx="1142323" cy="1142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6"/>
          <p:cNvCxnSpPr/>
          <p:nvPr/>
        </p:nvCxnSpPr>
        <p:spPr>
          <a:xfrm rot="10800000">
            <a:off x="4992288" y="2421075"/>
            <a:ext cx="4001700" cy="38700"/>
          </a:xfrm>
          <a:prstGeom prst="straightConnector1">
            <a:avLst/>
          </a:prstGeom>
          <a:noFill/>
          <a:ln w="2857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234440" y="1293590"/>
            <a:ext cx="8373300" cy="2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Navigate Google Templates &amp; Custom Templates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paper forms to online fillable forms with Google Docs &amp; Tables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Manage template submission workflow with Google Admin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 new workflow for your organization with online templates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269675" y="20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KInL ON24 Platform Tips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269675" y="774000"/>
            <a:ext cx="5563200" cy="25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these few tips to maximize your learning potential in today’s session: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Go Full Screen with Media Player to see my screen share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(Window A,      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Use the Toolbar icons below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Resources: get a copy of resource slides to follow along &amp; take notes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Chat: Ask a question live 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"/>
              <a:t>If you are watching a recorded session, this will send an email to the presenter!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React:  Let me know what you like along the way!</a:t>
            </a:r>
            <a:endParaRPr/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 r="43965"/>
          <a:stretch/>
        </p:blipFill>
        <p:spPr>
          <a:xfrm>
            <a:off x="6069250" y="774012"/>
            <a:ext cx="2812683" cy="258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75" y="3649975"/>
            <a:ext cx="8384349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0650" y="1606850"/>
            <a:ext cx="2000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3675" y="3789100"/>
            <a:ext cx="780300" cy="6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/>
          <p:nvPr/>
        </p:nvSpPr>
        <p:spPr>
          <a:xfrm>
            <a:off x="3082825" y="3522400"/>
            <a:ext cx="409500" cy="266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D1D1F"/>
                </a:solidFill>
              </a:rPr>
              <a:t>a</a:t>
            </a:r>
            <a:endParaRPr b="1">
              <a:solidFill>
                <a:srgbClr val="9D1D1F"/>
              </a:solidFill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7816750" y="3522400"/>
            <a:ext cx="409500" cy="266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D1D1F"/>
                </a:solidFill>
              </a:rPr>
              <a:t>b</a:t>
            </a:r>
            <a:endParaRPr b="1">
              <a:solidFill>
                <a:srgbClr val="9D1D1F"/>
              </a:solidFill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8469075" y="3522400"/>
            <a:ext cx="409500" cy="266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D1D1F"/>
                </a:solidFill>
              </a:rPr>
              <a:t>c</a:t>
            </a:r>
            <a:endParaRPr b="1">
              <a:solidFill>
                <a:srgbClr val="9D1D1F"/>
              </a:solidFill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62175" y="3201075"/>
            <a:ext cx="517200" cy="420000"/>
          </a:xfrm>
          <a:prstGeom prst="ellipse">
            <a:avLst/>
          </a:prstGeom>
          <a:solidFill>
            <a:srgbClr val="9D1D1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FEFEF"/>
                </a:solidFill>
              </a:rPr>
              <a:t>2</a:t>
            </a:r>
            <a:endParaRPr b="1">
              <a:solidFill>
                <a:srgbClr val="EFEFEF"/>
              </a:solidFill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7299550" y="774000"/>
            <a:ext cx="517200" cy="420000"/>
          </a:xfrm>
          <a:prstGeom prst="ellipse">
            <a:avLst/>
          </a:prstGeom>
          <a:solidFill>
            <a:srgbClr val="9D1D1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FEFEF"/>
                </a:solidFill>
              </a:rPr>
              <a:t>1</a:t>
            </a:r>
            <a:endParaRPr b="1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234444" y="1293600"/>
            <a:ext cx="3543000" cy="2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Each Google App has Templates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Templates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 Templates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39" name="Google Shape;139;p29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Get Started with Templates</a:t>
            </a:r>
            <a:endParaRPr/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750" y="1293602"/>
            <a:ext cx="3971150" cy="23386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29"/>
          <p:cNvSpPr txBox="1"/>
          <p:nvPr/>
        </p:nvSpPr>
        <p:spPr>
          <a:xfrm>
            <a:off x="4389750" y="3719950"/>
            <a:ext cx="3971100" cy="97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Open Google Drive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New Button (top, left corner)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Select App - use the arrow on the right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Click “From a Template”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7" name="Google Shape;147;p30"/>
          <p:cNvSpPr txBox="1"/>
          <p:nvPr/>
        </p:nvSpPr>
        <p:spPr>
          <a:xfrm>
            <a:off x="391300" y="488500"/>
            <a:ext cx="8481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Templates		vs.     	   Organization Templates</a:t>
            </a:r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00" y="1130800"/>
            <a:ext cx="3388925" cy="37079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508" y="1130808"/>
            <a:ext cx="3522722" cy="370789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body" idx="1"/>
          </p:nvPr>
        </p:nvSpPr>
        <p:spPr>
          <a:xfrm>
            <a:off x="259775" y="1065802"/>
            <a:ext cx="8373300" cy="3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review the basic steps of preparing your district for forms: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rabi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Collect Information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L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Who needs access to templates: Available by Sub-OU in Google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L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What Forms should be available: build them over time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L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we make the decision: consult your admin team for approval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rabi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Take that to your Tech Department so the Google Admin Workflow is setup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rabi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Build your first form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rabi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Review with a team: a few pair of eyes to make final edits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rabi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the Form for Approval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rabi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Communicate, Communicate, Communicate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6" name="Google Shape;156;p31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First Time with Templates?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234446" y="1293600"/>
            <a:ext cx="5236800" cy="2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rabi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Navigate to the Google Drive Folder where you want to save the Doc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rabi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New &gt; Doc &gt; from a blank document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rebuchet MS"/>
              <a:buAutoNum type="alphaLcPeriod"/>
            </a:pPr>
            <a:r>
              <a:rPr lang="en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We cannot do “from a template” because we haven’t created it yet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32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Make a Template with Google Docs</a:t>
            </a:r>
            <a:endParaRPr/>
          </a:p>
        </p:txBody>
      </p:sp>
      <p:pic>
        <p:nvPicPr>
          <p:cNvPr id="164" name="Google Shape;1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246" y="1293608"/>
            <a:ext cx="3367954" cy="206065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234450" y="1293600"/>
            <a:ext cx="4999200" cy="3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What should you consider for a template?</a:t>
            </a:r>
            <a:endParaRPr sz="16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have a paper copy of a form, try to make it as similar as possible so it is identifiable</a:t>
            </a:r>
            <a:endParaRPr sz="16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or use a pre-existing header for the district</a:t>
            </a:r>
            <a:endParaRPr sz="16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Trebuchet MS"/>
              <a:buChar char="○"/>
            </a:pPr>
            <a:r>
              <a:rPr lang="en" sz="16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create a new header template if you already have it, use it and build upon it to create the form.</a:t>
            </a:r>
            <a:endParaRPr sz="16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Instructions: be thorough in next steps</a:t>
            </a:r>
            <a:endParaRPr sz="16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add dates, make a date field. This way your template won’t need updated</a:t>
            </a:r>
            <a:endParaRPr sz="16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33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71" name="Google Shape;171;p33"/>
          <p:cNvSpPr txBox="1"/>
          <p:nvPr/>
        </p:nvSpPr>
        <p:spPr>
          <a:xfrm>
            <a:off x="234440" y="488508"/>
            <a:ext cx="86382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 b="1">
                <a:solidFill>
                  <a:srgbClr val="0C233F"/>
                </a:solidFill>
                <a:latin typeface="Trebuchet MS"/>
                <a:ea typeface="Trebuchet MS"/>
                <a:cs typeface="Trebuchet MS"/>
                <a:sym typeface="Trebuchet MS"/>
              </a:rPr>
              <a:t>Basic Items in a Template</a:t>
            </a:r>
            <a:endParaRPr/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550" y="616008"/>
            <a:ext cx="3588099" cy="370789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1145</Words>
  <Application>Microsoft Office PowerPoint</Application>
  <PresentationFormat>On-screen Show (16:9)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Roboto</vt:lpstr>
      <vt:lpstr>Trebuchet MS</vt:lpstr>
      <vt:lpstr>Simple Light</vt:lpstr>
      <vt:lpstr>Simple Light</vt:lpstr>
      <vt:lpstr>PowerPoint Presentation</vt:lpstr>
      <vt:lpstr>Darlene Kennedy Director of Technology Integration dkennedy@niesc.k12.in.us</vt:lpstr>
      <vt:lpstr>PowerPoint Presentation</vt:lpstr>
      <vt:lpstr>KInL ON24 Platform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to Learn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Templates with Google Docs </dc:title>
  <cp:lastModifiedBy>Martie Hoofer</cp:lastModifiedBy>
  <cp:revision>2</cp:revision>
  <dcterms:modified xsi:type="dcterms:W3CDTF">2022-04-20T18:45:40Z</dcterms:modified>
</cp:coreProperties>
</file>