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78"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Arvo"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Georgia" panose="02040502050405020303" pitchFamily="18" charset="0"/>
      <p:regular r:id="rId33"/>
      <p:bold r:id="rId34"/>
      <p:italic r:id="rId35"/>
      <p:boldItalic r:id="rId36"/>
    </p:embeddedFont>
    <p:embeddedFont>
      <p:font typeface="Merriweather" panose="00000500000000000000" pitchFamily="2" charset="0"/>
      <p:regular r:id="rId37"/>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196" autoAdjust="0"/>
  </p:normalViewPr>
  <p:slideViewPr>
    <p:cSldViewPr snapToGrid="0">
      <p:cViewPr varScale="1">
        <p:scale>
          <a:sx n="87" d="100"/>
          <a:sy n="87" d="100"/>
        </p:scale>
        <p:origin x="222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ateway.on24.com/wcc/eh/3497555/lp/3709409/stem-leadership-series-session-1"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gateway.on24.com/wcc/eh/3497555/lp/3709411/stem-leadership-series-session-3" TargetMode="External"/><Relationship Id="rId4" Type="http://schemas.openxmlformats.org/officeDocument/2006/relationships/hyperlink" Target="https://gateway.on24.com/wcc/eh/3497555/lp/3709410/stem-leadership-series-session-2"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ateway.on24.com/wcc/eh/3497555/lp/3709409/stem-leadership-series-session-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ateway.on24.com/wcc/eh/3497555/lp/3709410/stem-leadership-series-session-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ateway.on24.com/wcc/eh/3497555/lp/3709411/stem-leadership-series-session-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am12.safelinks.protection.outlook.com/?url=https%3A%2F%2Fwww.amazon.com%2FLeadership-Integrative-STEM-Education-Student-Centered%2Fdp%2F1475857365&amp;data=04%7C01%7Crlgeesa%40bsu.edu%7C21529693ed844e353bd208d9f85e1270%7C6fff909f07dc40da9e30fd7549c0f494%7C0%7C0%7C637813906398103614%7CUnknown%7CTWFpbGZsb3d8eyJWIjoiMC4wLjAwMDAiLCJQIjoiV2luMzIiLCJBTiI6Ik1haWwiLCJXVCI6Mn0%3D%7C1000&amp;sdata=7%2BwWogSTQDm0d8EbBOYAv1zxvwbN7rxwhr%2FI5RPGMdM%3D&amp;reserved=0"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nam12.safelinks.protection.outlook.com/?url=https%3A%2F%2Fwww.barnesandnoble.com%2Fw%2Fleadership-in-integrative-stem-education-rachel-louise-geesa%2F1139609617&amp;data=04%7C01%7Crlgeesa%40bsu.edu%7C21529693ed844e353bd208d9f85e1270%7C6fff909f07dc40da9e30fd7549c0f494%7C0%7C0%7C637813906398103614%7CUnknown%7CTWFpbGZsb3d8eyJWIjoiMC4wLjAwMDAiLCJQIjoiV2luMzIiLCJBTiI6Ik1haWwiLCJXVCI6Mn0%3D%7C1000&amp;sdata=beBdWB2gI898z4o8KeEf%2BRk76MCbjyUeH7nqdLtn%2Fzw%3D&amp;reserved=0" TargetMode="External"/><Relationship Id="rId4" Type="http://schemas.openxmlformats.org/officeDocument/2006/relationships/hyperlink" Target="https://nam12.safelinks.protection.outlook.com/?url=https%3A%2F%2Frowman.com%2FISBN%2F9781475857351%2FLeadership-in-Integrative-STEM-Education-Collaborative-Strategies-for-Facilitating-an-Experiential-and-Student-Centered-Culture&amp;data=04%7C01%7Crlgeesa%40bsu.edu%7C21529693ed844e353bd208d9f85e1270%7C6fff909f07dc40da9e30fd7549c0f494%7C0%7C0%7C637813906398103614%7CUnknown%7CTWFpbGZsb3d8eyJWIjoiMC4wLjAwMDAiLCJQIjoiV2luMzIiLCJBTiI6Ik1haWwiLCJXVCI6Mn0%3D%7C1000&amp;sdata=nasnNF0wmIrx%2F2ScNNr2AsYzGPlfIDc0NJtVTfR0w%2FM%3D&amp;reserved=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SzPts val="1100"/>
              <a:buNone/>
            </a:pPr>
            <a:r>
              <a:rPr lang="en-US" sz="1100" dirty="0">
                <a:solidFill>
                  <a:schemeClr val="dk1"/>
                </a:solidFill>
              </a:rPr>
              <a:t>SS is the STEM leg of </a:t>
            </a:r>
            <a:r>
              <a:rPr lang="en-US" sz="1100" dirty="0" err="1">
                <a:solidFill>
                  <a:schemeClr val="dk1"/>
                </a:solidFill>
              </a:rPr>
              <a:t>KInL</a:t>
            </a:r>
            <a:r>
              <a:rPr lang="en-US" sz="1100" dirty="0">
                <a:solidFill>
                  <a:schemeClr val="dk1"/>
                </a:solidFill>
              </a:rPr>
              <a:t>. SS is a STEM-centric community of practice committed to fostering the delivery of data-informed services, including high-quality professional development, resources, and support for STEM-focused districts, programs, and organizations in an endeavor to produce a combined impact greater than the sum of separate STEM efforts.</a:t>
            </a:r>
          </a:p>
          <a:p>
            <a:pPr marL="0" lvl="0" indent="0" algn="l" rtl="0">
              <a:lnSpc>
                <a:spcPct val="115000"/>
              </a:lnSpc>
              <a:spcBef>
                <a:spcPts val="0"/>
              </a:spcBef>
              <a:spcAft>
                <a:spcPts val="0"/>
              </a:spcAft>
              <a:buSzPts val="1100"/>
              <a:buNone/>
            </a:pPr>
            <a:r>
              <a:rPr lang="en-US" sz="1100" dirty="0">
                <a:solidFill>
                  <a:schemeClr val="dk1"/>
                </a:solidFill>
              </a:rPr>
              <a:t>STEM Synergy is a result of numerous partnerships over the years and is the latest iteration of the Indiana STEM Ecosystem. </a:t>
            </a:r>
          </a:p>
          <a:p>
            <a:pPr marL="0" lvl="0" indent="0" algn="l" rtl="0">
              <a:lnSpc>
                <a:spcPct val="115000"/>
              </a:lnSpc>
              <a:spcBef>
                <a:spcPts val="0"/>
              </a:spcBef>
              <a:spcAft>
                <a:spcPts val="0"/>
              </a:spcAft>
              <a:buSzPts val="1100"/>
              <a:buNone/>
            </a:pPr>
            <a:endParaRPr lang="en-US" sz="1100" dirty="0">
              <a:solidFill>
                <a:schemeClr val="dk1"/>
              </a:solidFill>
            </a:endParaRPr>
          </a:p>
          <a:p>
            <a:pPr marL="0" lvl="0" indent="0" algn="l" rtl="0">
              <a:lnSpc>
                <a:spcPct val="115000"/>
              </a:lnSpc>
              <a:spcBef>
                <a:spcPts val="0"/>
              </a:spcBef>
              <a:spcAft>
                <a:spcPts val="0"/>
              </a:spcAft>
              <a:buSzPts val="1100"/>
              <a:buNone/>
            </a:pPr>
            <a:r>
              <a:rPr lang="en-US" sz="1100" dirty="0">
                <a:solidFill>
                  <a:schemeClr val="dk1"/>
                </a:solidFill>
              </a:rPr>
              <a:t>Today’s is the first of a series of sessions focused on leadership in STEM. Today we will be an introduction to this exciting series and we will also make sure you have all the info to register for the other 3 sessions within the series.  </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highlight>
                <a:schemeClr val="lt1"/>
              </a:highlight>
            </a:endParaRPr>
          </a:p>
          <a:p>
            <a:endParaRPr lang="en-US" dirty="0"/>
          </a:p>
        </p:txBody>
      </p:sp>
    </p:spTree>
    <p:extLst>
      <p:ext uri="{BB962C8B-B14F-4D97-AF65-F5344CB8AC3E}">
        <p14:creationId xmlns:p14="http://schemas.microsoft.com/office/powerpoint/2010/main" val="50335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22ebf9f476_2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122ebf9f476_2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According to the 2022 edition of the book </a:t>
            </a:r>
            <a:r>
              <a:rPr lang="en" sz="1200" u="sng">
                <a:solidFill>
                  <a:schemeClr val="dk1"/>
                </a:solidFill>
              </a:rPr>
              <a:t>Leadership in Integrative STEM Education</a:t>
            </a:r>
            <a:r>
              <a:rPr lang="en" sz="1200">
                <a:solidFill>
                  <a:schemeClr val="dk1"/>
                </a:solidFill>
              </a:rPr>
              <a:t>, “most definitions of STEM are addressing integration of the individual subject areas of science, technology, engineering and mathematics, but the intensity and rigor of planning for intentional integration is often understated.” (Page 5-6 &amp; Figure 1.1)</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You can look at it as a spectrum from minimal to intense integrativeness….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The design with the least intent of integrativeness is intradisciplinary or shown here as just disciplinary - this is where minimal connections are made across disciplines or not at all….just stand alone.</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As these connections between disciplines are intentionally made we then have a scale moving from intradisciplinary to multi-, inter - and transdisciplinary.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Multi- is moderate integration and usually is standards being organized around a theme. The disciplines are distinctly separate, but are introduced together as part of a lesson or unit.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Inter - is moderate to intense integration with skills and concepts embedded in disciplinary standards and where the boundaries among disciplines are less distinct.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Transdisciplinary is an intense integration where all knowledge is interconnected and interdependent. Disciplines are embedded within a lesson or unit in real world contexts where students develop STEM literacy.</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22ebf9f476_2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122ebf9f476_2_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500"/>
              </a:spcAft>
              <a:buSzPts val="1100"/>
              <a:buNone/>
            </a:pPr>
            <a:endParaRPr sz="1200">
              <a:solidFill>
                <a:schemeClr val="dk1"/>
              </a:solidFill>
              <a:highlight>
                <a:srgbClr val="FFFF00"/>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22ebf9f476_2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g122ebf9f476_2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1200" b="1">
                <a:solidFill>
                  <a:schemeClr val="dk1"/>
                </a:solidFill>
              </a:rPr>
              <a:t>Dr. Rachel Geesa, Assistant Clinical Professor of Educational Leadership, Ball State University</a:t>
            </a:r>
            <a:endParaRPr sz="1200" b="1">
              <a:solidFill>
                <a:schemeClr val="dk1"/>
              </a:solidFill>
            </a:endParaRPr>
          </a:p>
          <a:p>
            <a:pPr marL="0" lvl="0" indent="0" algn="l" rtl="0">
              <a:spcBef>
                <a:spcPts val="0"/>
              </a:spcBef>
              <a:spcAft>
                <a:spcPts val="0"/>
              </a:spcAft>
              <a:buSzPts val="1100"/>
              <a:buNone/>
            </a:pPr>
            <a:r>
              <a:rPr lang="en" sz="1200">
                <a:solidFill>
                  <a:schemeClr val="dk1"/>
                </a:solidFill>
              </a:rPr>
              <a:t>Rachel Louise Geesa, EdD, is a faculty member in the</a:t>
            </a:r>
            <a:r>
              <a:rPr lang="en">
                <a:solidFill>
                  <a:schemeClr val="dk1"/>
                </a:solidFill>
              </a:rPr>
              <a:t> </a:t>
            </a:r>
            <a:r>
              <a:rPr lang="en" sz="1200">
                <a:solidFill>
                  <a:schemeClr val="dk1"/>
                </a:solidFill>
              </a:rPr>
              <a:t>department of educational leadership at Ball State University. With formal training and professional experience in art education, gifted education, and educational leadership, she guides preservice and in-service educational leaders to provide inclusive and integrative learning experiences to PK–12 learners.</a:t>
            </a: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SzPts val="1100"/>
              <a:buNone/>
            </a:pPr>
            <a:r>
              <a:rPr lang="en" sz="1200" b="1">
                <a:solidFill>
                  <a:schemeClr val="dk1"/>
                </a:solidFill>
              </a:rPr>
              <a:t>Dr. Mary Annette Rose, Associate Professor of Educational Studies, Ball State University</a:t>
            </a:r>
            <a:endParaRPr sz="1200" b="1">
              <a:solidFill>
                <a:schemeClr val="dk1"/>
              </a:solidFill>
            </a:endParaRPr>
          </a:p>
          <a:p>
            <a:pPr marL="0" lvl="0" indent="0" algn="l" rtl="0">
              <a:spcBef>
                <a:spcPts val="0"/>
              </a:spcBef>
              <a:spcAft>
                <a:spcPts val="0"/>
              </a:spcAft>
              <a:buSzPts val="1100"/>
              <a:buNone/>
            </a:pPr>
            <a:r>
              <a:rPr lang="en" sz="1200">
                <a:solidFill>
                  <a:schemeClr val="dk1"/>
                </a:solidFill>
              </a:rPr>
              <a:t>​​Mary Annette Rose, EdD, is an associate professor of educational studies at Ball State University. She is a practitioner of integrative teaching and learning approaches, especially those that focus upon the application of science, mathematics, and social studies to enhance energy, environmental, and technological literacy.</a:t>
            </a: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SzPts val="1100"/>
              <a:buNone/>
            </a:pPr>
            <a:r>
              <a:rPr lang="en" sz="1200" b="1">
                <a:solidFill>
                  <a:schemeClr val="dk1"/>
                </a:solidFill>
              </a:rPr>
              <a:t>Dr. Krista Stith, Director of the Center for Gifted Studies and Talent Development, Ball State University</a:t>
            </a:r>
            <a:endParaRPr sz="1200" b="1">
              <a:solidFill>
                <a:schemeClr val="dk1"/>
              </a:solidFill>
            </a:endParaRPr>
          </a:p>
          <a:p>
            <a:pPr marL="0" lvl="0" indent="0" algn="l" rtl="0">
              <a:spcBef>
                <a:spcPts val="0"/>
              </a:spcBef>
              <a:spcAft>
                <a:spcPts val="0"/>
              </a:spcAft>
              <a:buSzPts val="1100"/>
              <a:buNone/>
            </a:pPr>
            <a:r>
              <a:rPr lang="en" sz="1200">
                <a:solidFill>
                  <a:schemeClr val="dk1"/>
                </a:solidFill>
              </a:rPr>
              <a:t>Krista Marie Stith, PhD, is the Director of the Center for Gifted Studies and Talent Development at Ball State University. She holds a degree in curriculum and instruction from the Integrative STEM education Department of Virginia Tech and provides support to pre-service and in-service educators on integrative pedagogy.</a:t>
            </a: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a:solidFill>
                  <a:srgbClr val="201F1E"/>
                </a:solidFill>
                <a:highlight>
                  <a:srgbClr val="FFFFFF"/>
                </a:highlight>
                <a:latin typeface="Calibri"/>
                <a:ea typeface="Calibri"/>
                <a:cs typeface="Calibri"/>
                <a:sym typeface="Calibri"/>
              </a:rPr>
              <a:t>Direct links:</a:t>
            </a:r>
            <a:endParaRPr>
              <a:solidFill>
                <a:srgbClr val="201F1E"/>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SzPts val="1100"/>
              <a:buNone/>
            </a:pPr>
            <a:r>
              <a:rPr lang="en">
                <a:solidFill>
                  <a:srgbClr val="201F1E"/>
                </a:solidFill>
                <a:highlight>
                  <a:srgbClr val="FFFFFF"/>
                </a:highlight>
                <a:latin typeface="Calibri"/>
                <a:ea typeface="Calibri"/>
                <a:cs typeface="Calibri"/>
                <a:sym typeface="Calibri"/>
              </a:rPr>
              <a:t>Session 1 = </a:t>
            </a:r>
            <a:r>
              <a:rPr lang="en" u="sng">
                <a:solidFill>
                  <a:srgbClr val="0563C1"/>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https://gateway.on24.com/wcc/eh/3497555/lp/3709409/stem-leadership-series-session-1</a:t>
            </a:r>
            <a:endParaRPr u="sng">
              <a:solidFill>
                <a:srgbClr val="0563C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SzPts val="1100"/>
              <a:buNone/>
            </a:pPr>
            <a:r>
              <a:rPr lang="en">
                <a:solidFill>
                  <a:srgbClr val="201F1E"/>
                </a:solidFill>
                <a:highlight>
                  <a:srgbClr val="FFFFFF"/>
                </a:highlight>
                <a:latin typeface="Calibri"/>
                <a:ea typeface="Calibri"/>
                <a:cs typeface="Calibri"/>
                <a:sym typeface="Calibri"/>
              </a:rPr>
              <a:t>Session 2 = </a:t>
            </a:r>
            <a:r>
              <a:rPr lang="en" u="sng">
                <a:solidFill>
                  <a:srgbClr val="0563C1"/>
                </a:solidFill>
                <a:highlight>
                  <a:srgbClr val="FFFFFF"/>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https://gateway.on24.com/wcc/eh/3497555/lp/3709410/stem-leadership-series-session-2</a:t>
            </a:r>
            <a:endParaRPr u="sng">
              <a:solidFill>
                <a:srgbClr val="0563C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SzPts val="1100"/>
              <a:buNone/>
            </a:pPr>
            <a:r>
              <a:rPr lang="en">
                <a:solidFill>
                  <a:srgbClr val="201F1E"/>
                </a:solidFill>
                <a:highlight>
                  <a:srgbClr val="FFFFFF"/>
                </a:highlight>
                <a:latin typeface="Calibri"/>
                <a:ea typeface="Calibri"/>
                <a:cs typeface="Calibri"/>
                <a:sym typeface="Calibri"/>
              </a:rPr>
              <a:t>Session 3 = </a:t>
            </a:r>
            <a:r>
              <a:rPr lang="en" u="sng">
                <a:solidFill>
                  <a:srgbClr val="0563C1"/>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https://gateway.on24.com/wcc/eh/3497555/lp/3709411/stem-leadership-series-session-3</a:t>
            </a:r>
            <a:endParaRPr u="sng">
              <a:solidFill>
                <a:srgbClr val="0563C1"/>
              </a:solidFill>
              <a:highlight>
                <a:srgbClr val="FFFFFF"/>
              </a:highlight>
              <a:latin typeface="Calibri"/>
              <a:ea typeface="Calibri"/>
              <a:cs typeface="Calibri"/>
              <a:sym typeface="Calibri"/>
            </a:endParaRPr>
          </a:p>
          <a:p>
            <a:pPr marL="0" lvl="0" indent="0" algn="l" rtl="0">
              <a:lnSpc>
                <a:spcPct val="115000"/>
              </a:lnSpc>
              <a:spcBef>
                <a:spcPts val="0"/>
              </a:spcBef>
              <a:spcAft>
                <a:spcPts val="1500"/>
              </a:spcAft>
              <a:buSzPts val="1100"/>
              <a:buNone/>
            </a:pPr>
            <a:endParaRPr sz="1200"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22ebf9f476_2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122ebf9f476_2_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rgbClr val="201F1E"/>
                </a:solidFill>
                <a:highlight>
                  <a:srgbClr val="FFFFFF"/>
                </a:highlight>
                <a:latin typeface="Calibri"/>
                <a:ea typeface="Calibri"/>
                <a:cs typeface="Calibri"/>
                <a:sym typeface="Calibri"/>
              </a:rPr>
              <a:t>Session 1 = </a:t>
            </a:r>
            <a:r>
              <a:rPr lang="en" u="sng">
                <a:solidFill>
                  <a:srgbClr val="0563C1"/>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https://gateway.on24.com/wcc/eh/3497555/lp/3709409/stem-leadership-series-session-1</a:t>
            </a:r>
            <a:endParaRPr u="sng">
              <a:solidFill>
                <a:srgbClr val="0563C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rPr>
              <a:t>This session will introduce leaders to nine domains of school programming through which integrative STEM may be interwoven. We will define integrative STEM education in PK-12 schools, and local school case studies will be explored to better understand various STEM-focused implementation practices.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50">
                <a:solidFill>
                  <a:srgbClr val="333333"/>
                </a:solidFill>
                <a:highlight>
                  <a:srgbClr val="F1F3F4"/>
                </a:highlight>
                <a:latin typeface="Roboto"/>
                <a:ea typeface="Roboto"/>
                <a:cs typeface="Roboto"/>
                <a:sym typeface="Roboto"/>
              </a:rPr>
              <a:t>Part 1 Learning Objectives:</a:t>
            </a:r>
            <a:endParaRPr sz="1050">
              <a:solidFill>
                <a:srgbClr val="333333"/>
              </a:solidFill>
              <a:highlight>
                <a:srgbClr val="F1F3F4"/>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33333"/>
                </a:solidFill>
                <a:highlight>
                  <a:srgbClr val="F1F3F4"/>
                </a:highlight>
                <a:latin typeface="Roboto"/>
                <a:ea typeface="Roboto"/>
                <a:cs typeface="Roboto"/>
                <a:sym typeface="Roboto"/>
              </a:rPr>
              <a:t>Participants will:</a:t>
            </a:r>
            <a:endParaRPr sz="1050">
              <a:solidFill>
                <a:srgbClr val="333333"/>
              </a:solidFill>
              <a:highlight>
                <a:srgbClr val="F1F3F4"/>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33333"/>
                </a:solidFill>
                <a:highlight>
                  <a:srgbClr val="F1F3F4"/>
                </a:highlight>
                <a:latin typeface="Roboto"/>
                <a:ea typeface="Roboto"/>
                <a:cs typeface="Roboto"/>
                <a:sym typeface="Roboto"/>
              </a:rPr>
              <a:t>-understand the operational definition of integrative STEM education</a:t>
            </a:r>
            <a:endParaRPr sz="1050">
              <a:solidFill>
                <a:srgbClr val="333333"/>
              </a:solidFill>
              <a:highlight>
                <a:srgbClr val="F1F3F4"/>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33333"/>
                </a:solidFill>
                <a:highlight>
                  <a:srgbClr val="F1F3F4"/>
                </a:highlight>
                <a:latin typeface="Roboto"/>
                <a:ea typeface="Roboto"/>
                <a:cs typeface="Roboto"/>
                <a:sym typeface="Roboto"/>
              </a:rPr>
              <a:t>-explain how nine leadership competencies may foster integrative STEM culture within a school or district, and</a:t>
            </a:r>
            <a:endParaRPr sz="1050">
              <a:solidFill>
                <a:srgbClr val="333333"/>
              </a:solidFill>
              <a:highlight>
                <a:srgbClr val="F1F3F4"/>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33333"/>
                </a:solidFill>
                <a:highlight>
                  <a:srgbClr val="F1F3F4"/>
                </a:highlight>
                <a:latin typeface="Roboto"/>
                <a:ea typeface="Roboto"/>
                <a:cs typeface="Roboto"/>
                <a:sym typeface="Roboto"/>
              </a:rPr>
              <a:t>-identify schools in Indiana that have implemented integrative STEM programming,</a:t>
            </a:r>
            <a:endParaRPr sz="1000">
              <a:solidFill>
                <a:schemeClr val="dk1"/>
              </a:solidFill>
            </a:endParaRPr>
          </a:p>
          <a:p>
            <a:pPr marL="0" lvl="0" indent="0" algn="l" rtl="0">
              <a:lnSpc>
                <a:spcPct val="115000"/>
              </a:lnSpc>
              <a:spcBef>
                <a:spcPts val="0"/>
              </a:spcBef>
              <a:spcAft>
                <a:spcPts val="1500"/>
              </a:spcAft>
              <a:buSzPts val="1100"/>
              <a:buNone/>
            </a:pPr>
            <a:endParaRPr sz="1200"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22ebf9f476_2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122ebf9f476_2_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rgbClr val="201F1E"/>
                </a:solidFill>
                <a:highlight>
                  <a:srgbClr val="FFFFFF"/>
                </a:highlight>
                <a:latin typeface="Calibri"/>
                <a:ea typeface="Calibri"/>
                <a:cs typeface="Calibri"/>
                <a:sym typeface="Calibri"/>
              </a:rPr>
              <a:t>Session 2 = </a:t>
            </a:r>
            <a:r>
              <a:rPr lang="en" u="sng">
                <a:solidFill>
                  <a:srgbClr val="0563C1"/>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https://gateway.on24.com/wcc/eh/3497555/lp/3709410/stem-leadership-series-session-2</a:t>
            </a:r>
            <a:endParaRPr u="sng">
              <a:solidFill>
                <a:srgbClr val="0563C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rPr>
              <a:t>Inclusive, integrative STEM-focused mission and vision statements are keystones in the building of a robust and equitable integrative STEM culture. In this session, we will describe critical components of developing mission and vision statements and provide examples from schools across the country. </a:t>
            </a:r>
            <a:endParaRPr sz="1000" b="1">
              <a:solidFill>
                <a:srgbClr val="001733"/>
              </a:solidFill>
            </a:endParaRPr>
          </a:p>
          <a:p>
            <a:pPr marL="0" lvl="0" indent="0" algn="l" rtl="0">
              <a:lnSpc>
                <a:spcPct val="115000"/>
              </a:lnSpc>
              <a:spcBef>
                <a:spcPts val="0"/>
              </a:spcBef>
              <a:spcAft>
                <a:spcPts val="1500"/>
              </a:spcAft>
              <a:buSzPts val="1100"/>
              <a:buNone/>
            </a:pPr>
            <a:endParaRPr sz="1200"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22ebf9f476_2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122ebf9f476_2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rgbClr val="201F1E"/>
                </a:solidFill>
                <a:highlight>
                  <a:srgbClr val="FFFFFF"/>
                </a:highlight>
                <a:latin typeface="Calibri"/>
                <a:ea typeface="Calibri"/>
                <a:cs typeface="Calibri"/>
                <a:sym typeface="Calibri"/>
              </a:rPr>
              <a:t>Session 3 = </a:t>
            </a:r>
            <a:r>
              <a:rPr lang="en" u="sng">
                <a:solidFill>
                  <a:srgbClr val="0563C1"/>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https://gateway.on24.com/wcc/eh/3497555/lp/3709411/stem-leadership-series-session-3</a:t>
            </a:r>
            <a:endParaRPr u="sng">
              <a:solidFill>
                <a:srgbClr val="0563C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rPr>
              <a:t>Maximizing relevance is a compelling reason for collaboratively developing integrative STEM curriculum. During this session, we will suggest a process for initiating collaborative curriculum development that emphasizes crosscutting concepts, principles, and practices of STEM disciplines.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b="1">
                <a:solidFill>
                  <a:schemeClr val="dk1"/>
                </a:solidFill>
              </a:rPr>
              <a:t>PUT LINK TO IDOE LEARNING LAB PD IN CHAT ALSO: </a:t>
            </a:r>
            <a:r>
              <a:rPr lang="en" sz="1200" b="1">
                <a:solidFill>
                  <a:schemeClr val="dk1"/>
                </a:solidFill>
              </a:rPr>
              <a:t>If you would like to access some STEM leadership training in May, IDOE and the Learning Lab are offering sessions with our BSU prof. Friends where you can learn more about the research that contributed to the book as well as specific skills and knowledge needed within STEM.</a:t>
            </a:r>
            <a:endParaRPr sz="1000" b="1">
              <a:solidFill>
                <a:schemeClr val="dk1"/>
              </a:solidFill>
            </a:endParaRPr>
          </a:p>
          <a:p>
            <a:pPr marL="0" lvl="0" indent="0" algn="l" rtl="0">
              <a:lnSpc>
                <a:spcPct val="115000"/>
              </a:lnSpc>
              <a:spcBef>
                <a:spcPts val="0"/>
              </a:spcBef>
              <a:spcAft>
                <a:spcPts val="1500"/>
              </a:spcAft>
              <a:buSzPts val="1100"/>
              <a:buNone/>
            </a:pPr>
            <a:endParaRPr sz="1200" b="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22ebf9f476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g122ebf9f476_2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a:solidFill>
                  <a:schemeClr val="dk1"/>
                </a:solidFill>
              </a:rPr>
              <a:t>This is the book this series is based off of predominantly. </a:t>
            </a:r>
            <a:r>
              <a:rPr lang="en" sz="1200" i="1">
                <a:solidFill>
                  <a:schemeClr val="dk1"/>
                </a:solidFill>
              </a:rPr>
              <a:t>*Various sections of this book will be referenced during the sessions</a:t>
            </a:r>
            <a:endParaRPr sz="1200" i="1">
              <a:solidFill>
                <a:schemeClr val="dk1"/>
              </a:solidFill>
            </a:endParaRPr>
          </a:p>
          <a:p>
            <a:pPr marL="0" lvl="0" indent="0" algn="l" rtl="0">
              <a:lnSpc>
                <a:spcPct val="115000"/>
              </a:lnSpc>
              <a:spcBef>
                <a:spcPts val="1500"/>
              </a:spcBef>
              <a:spcAft>
                <a:spcPts val="0"/>
              </a:spcAft>
              <a:buSzPts val="1100"/>
              <a:buNone/>
            </a:pPr>
            <a:r>
              <a:rPr lang="en" sz="1200">
                <a:solidFill>
                  <a:schemeClr val="dk1"/>
                </a:solidFill>
              </a:rPr>
              <a:t>We do recommend that you purchase this book prior to participating in the series, but it is of course not required. </a:t>
            </a:r>
            <a:endParaRPr sz="1200">
              <a:solidFill>
                <a:schemeClr val="dk1"/>
              </a:solidFill>
            </a:endParaRPr>
          </a:p>
          <a:p>
            <a:pPr marL="0" lvl="0" indent="0" algn="l" rtl="0">
              <a:lnSpc>
                <a:spcPct val="115000"/>
              </a:lnSpc>
              <a:spcBef>
                <a:spcPts val="1500"/>
              </a:spcBef>
              <a:spcAft>
                <a:spcPts val="0"/>
              </a:spcAft>
              <a:buSzPts val="1100"/>
              <a:buNone/>
            </a:pPr>
            <a:r>
              <a:rPr lang="en" sz="1200">
                <a:solidFill>
                  <a:schemeClr val="dk1"/>
                </a:solidFill>
              </a:rPr>
              <a:t>Places to Get this: (PUT IN CHAT)</a:t>
            </a:r>
            <a:endParaRPr sz="1200">
              <a:solidFill>
                <a:schemeClr val="dk1"/>
              </a:solidFill>
            </a:endParaRPr>
          </a:p>
          <a:p>
            <a:pPr marL="457200" lvl="0" indent="-304800" algn="l" rtl="0">
              <a:lnSpc>
                <a:spcPct val="115000"/>
              </a:lnSpc>
              <a:spcBef>
                <a:spcPts val="1500"/>
              </a:spcBef>
              <a:spcAft>
                <a:spcPts val="0"/>
              </a:spcAft>
              <a:buClr>
                <a:schemeClr val="dk1"/>
              </a:buClr>
              <a:buSzPts val="1200"/>
              <a:buAutoNum type="arabicParenR"/>
            </a:pPr>
            <a:r>
              <a:rPr lang="en" sz="1200" u="sng">
                <a:solidFill>
                  <a:schemeClr val="hlink"/>
                </a:solidFill>
                <a:hlinkClick r:id="rId3"/>
              </a:rPr>
              <a:t>https://nam12.safelinks.protection.outlook.com/?url=https%3A%2F%2Fwww.amazon.com%2FLeadership-Integrative-STEM-Education-Student-Centered%2Fdp%2F1475857365&amp;data=04%7C01%7Crlgeesa%40bsu.edu%7C21529693ed844e353bd208d9f85e1270%7C6fff909f07dc40da9e30fd7549c0f494%7C0%7C0%7C637813906398103614%7CUnknown%7CTWFpbGZsb3d8eyJWIjoiMC4wLjAwMDAiLCJQIjoiV2luMzIiLCJBTiI6Ik1haWwiLCJXVCI6Mn0%3D%7C1000&amp;sdata=7%2BwWogSTQDm0d8EbBOYAv1zxvwbN7rxwhr%2FI5RPGMdM%3D&amp;reserved=0</a:t>
            </a: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arenR"/>
            </a:pPr>
            <a:r>
              <a:rPr lang="en" sz="1200" u="sng">
                <a:solidFill>
                  <a:schemeClr val="hlink"/>
                </a:solidFill>
                <a:hlinkClick r:id="rId4"/>
              </a:rPr>
              <a:t>https://nam12.safelinks.protection.outlook.com/?url=https%3A%2F%2Frowman.com%2FISBN%2F9781475857351%2FLeadership-in-Integrative-STEM-Education-Collaborative-Strategies-for-Facilitating-an-Experiential-and-Student-Centered-Culture&amp;data=04%7C01%7Crlgeesa%40bsu.edu%7C21529693ed844e353bd208d9f85e1270%7C6fff909f07dc40da9e30fd7549c0f494%7C0%7C0%7C637813906398103614%7CUnknown%7CTWFpbGZsb3d8eyJWIjoiMC4wLjAwMDAiLCJQIjoiV2luMzIiLCJBTiI6Ik1haWwiLCJXVCI6Mn0%3D%7C1000&amp;sdata=nasnNF0wmIrx%2F2ScNNr2AsYzGPlfIDc0NJtVTfR0w%2FM%3D&amp;reserved=0</a:t>
            </a: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arenR"/>
            </a:pPr>
            <a:r>
              <a:rPr lang="en" sz="1200" u="sng">
                <a:solidFill>
                  <a:schemeClr val="hlink"/>
                </a:solidFill>
                <a:hlinkClick r:id="rId5"/>
              </a:rPr>
              <a:t>https://nam12.safelinks.protection.outlook.com/?url=https%3A%2F%2Fwww.barnesandnoble.com%2Fw%2Fleadership-in-integrative-stem-education-rachel-louise-geesa%2F1139609617&amp;data=04%7C01%7Crlgeesa%40bsu.edu%7C21529693ed844e353bd208d9f85e1270%7C6fff909f07dc40da9e30fd7549c0f494%7C0%7C0%7C637813906398103614%7CUnknown%7CTWFpbGZsb3d8eyJWIjoiMC4wLjAwMDAiLCJQIjoiV2luMzIiLCJBTiI6Ik1haWwiLCJXVCI6Mn0%3D%7C1000&amp;sdata=beBdWB2gI898z4o8KeEf%2BRk76MCbjyUeH7nqdLtn%2Fzw%3D&amp;reserved=0</a:t>
            </a:r>
            <a:endParaRPr sz="1200">
              <a:solidFill>
                <a:schemeClr val="dk1"/>
              </a:solidFill>
            </a:endParaRPr>
          </a:p>
          <a:p>
            <a:pPr marL="457200" lvl="0" indent="0" algn="l" rtl="0">
              <a:lnSpc>
                <a:spcPct val="115000"/>
              </a:lnSpc>
              <a:spcBef>
                <a:spcPts val="1500"/>
              </a:spcBef>
              <a:spcAft>
                <a:spcPts val="0"/>
              </a:spcAft>
              <a:buNone/>
            </a:pPr>
            <a:endParaRPr sz="1200">
              <a:solidFill>
                <a:schemeClr val="dk1"/>
              </a:solidFill>
            </a:endParaRPr>
          </a:p>
          <a:p>
            <a:pPr marL="0" lvl="0" indent="0" algn="l" rtl="0">
              <a:lnSpc>
                <a:spcPct val="115000"/>
              </a:lnSpc>
              <a:spcBef>
                <a:spcPts val="1500"/>
              </a:spcBef>
              <a:spcAft>
                <a:spcPts val="1500"/>
              </a:spcAft>
              <a:buSzPts val="1100"/>
              <a:buNone/>
            </a:pPr>
            <a:endParaRPr sz="12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1f2eef9aa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11f2eef9a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19480f36bc_0_4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g119480f36bc_0_4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a:solidFill>
                  <a:schemeClr val="dk1"/>
                </a:solidFill>
              </a:rPr>
              <a:t>Visit us online</a:t>
            </a: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Sign up for our quarterly newsletter</a:t>
            </a:r>
            <a:endParaRPr sz="1200">
              <a:solidFill>
                <a:schemeClr val="dk1"/>
              </a:solidFill>
            </a:endParaRPr>
          </a:p>
          <a:p>
            <a:pPr marL="0" lvl="0" indent="0" algn="l" rtl="0">
              <a:lnSpc>
                <a:spcPct val="150000"/>
              </a:lnSpc>
              <a:spcBef>
                <a:spcPts val="0"/>
              </a:spcBef>
              <a:spcAft>
                <a:spcPts val="0"/>
              </a:spcAft>
              <a:buClr>
                <a:srgbClr val="001733"/>
              </a:buClr>
              <a:buSzPts val="1100"/>
              <a:buFont typeface="Arial"/>
              <a:buNone/>
            </a:pPr>
            <a:r>
              <a:rPr lang="en" sz="1200">
                <a:solidFill>
                  <a:srgbClr val="001733"/>
                </a:solidFill>
                <a:latin typeface="Roboto"/>
                <a:ea typeface="Roboto"/>
                <a:cs typeface="Roboto"/>
                <a:sym typeface="Roboto"/>
              </a:rPr>
              <a:t>Make sure to whitelist keepindianalearning@ciesc.org for all future STEM Synergy newsletters!</a:t>
            </a:r>
            <a:endParaRPr sz="1200">
              <a:solidFill>
                <a:srgbClr val="001733"/>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19480f36bc_0_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g119480f36bc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a:solidFill>
                  <a:schemeClr val="dk1"/>
                </a:solidFill>
              </a:rPr>
              <a:t>Present with us….podcast, session (live/on demand), blog post, etc….stipends for contributing are available! </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0562a2847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g10562a2847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Char char="●"/>
            </a:pPr>
            <a:r>
              <a:rPr lang="en" sz="1200">
                <a:solidFill>
                  <a:schemeClr val="dk1"/>
                </a:solidFill>
              </a:rPr>
              <a:t>Over 17 yrs serving at all levels in Indiana education</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Technology education and PLTW teacher, building administrator, CTE Director, Student Services Director, and Assistant Superintendent.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Two years at the State level as the Chief of Workforce &amp; STEM Alliances.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Led the charge from the General Assembly in 2017 to develop a 6 year Statewide STEM strategic plan outlining Indiana's objectives for STEM education.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Served across the nation as an educational consultant working toward equitable, high quality STEM for all. Amanda also serves as the Indiana STEM Ecosystem Lead and STEM Synergy Coordinator for CIESC/Keep Indiana Learning.</a:t>
            </a:r>
            <a:endParaRPr>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a:solidFill>
                  <a:srgbClr val="222222"/>
                </a:solidFill>
                <a:highlight>
                  <a:srgbClr val="FFFFFF"/>
                </a:highlight>
              </a:rPr>
              <a:t> </a:t>
            </a:r>
            <a:endParaRPr>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19480f36bc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g119480f36bc_0_4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SS is looking for 45 minute conference presenters….email me if you are interested in learning more about the areas of focus! </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8e33180a0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e8e33180a0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001733"/>
                </a:solidFill>
                <a:latin typeface="Roboto"/>
                <a:ea typeface="Roboto"/>
                <a:cs typeface="Roboto"/>
                <a:sym typeface="Roboto"/>
              </a:rPr>
              <a:t>As always, feel free to reach out with questions. </a:t>
            </a:r>
            <a:endParaRPr sz="1400">
              <a:solidFill>
                <a:srgbClr val="00173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400">
              <a:solidFill>
                <a:srgbClr val="00173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400">
                <a:solidFill>
                  <a:srgbClr val="001733"/>
                </a:solidFill>
                <a:latin typeface="Roboto"/>
                <a:ea typeface="Roboto"/>
                <a:cs typeface="Roboto"/>
                <a:sym typeface="Roboto"/>
              </a:rPr>
              <a:t>Need More Individualized Support? Reach out! </a:t>
            </a:r>
            <a:endParaRPr sz="1400">
              <a:solidFill>
                <a:srgbClr val="00173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rgbClr val="001733"/>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19480f36bc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119480f36bc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Make this the last slide in your presentation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0562a28478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10562a28478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Today’s session will introduce leaders to the components of necessary collaborative strategies for facilitating an experiential and student-centered culture through leadership in integrative STEM education. From concept to considerations for implementation, this session will introduce the layout and areas of focus within the STEM Synergy Leadership Series - Leading the Way for Integrative STEM.</a:t>
            </a:r>
            <a:endParaRPr sz="1200">
              <a:solidFill>
                <a:srgbClr val="201F1E"/>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r>
              <a:rPr lang="en" sz="1200" b="1">
                <a:solidFill>
                  <a:schemeClr val="dk1"/>
                </a:solidFill>
              </a:rPr>
              <a:t>Learning Objectives:</a:t>
            </a:r>
            <a:endParaRPr sz="1200" b="1">
              <a:solidFill>
                <a:schemeClr val="dk1"/>
              </a:solidFill>
            </a:endParaRPr>
          </a:p>
          <a:p>
            <a:pPr marL="0" lvl="0" indent="0" algn="l" rtl="0">
              <a:spcBef>
                <a:spcPts val="0"/>
              </a:spcBef>
              <a:spcAft>
                <a:spcPts val="0"/>
              </a:spcAft>
              <a:buNone/>
            </a:pPr>
            <a:r>
              <a:rPr lang="en" sz="1200">
                <a:solidFill>
                  <a:schemeClr val="dk1"/>
                </a:solidFill>
              </a:rPr>
              <a:t>Participants will: </a:t>
            </a:r>
            <a:endParaRPr sz="1200">
              <a:solidFill>
                <a:schemeClr val="dk1"/>
              </a:solidFill>
            </a:endParaRPr>
          </a:p>
          <a:p>
            <a:pPr marL="457200" lvl="0" indent="-304800" algn="l" rtl="0">
              <a:spcBef>
                <a:spcPts val="0"/>
              </a:spcBef>
              <a:spcAft>
                <a:spcPts val="0"/>
              </a:spcAft>
              <a:buClr>
                <a:schemeClr val="dk1"/>
              </a:buClr>
              <a:buSzPts val="1200"/>
              <a:buFont typeface="Arial"/>
              <a:buChar char="●"/>
            </a:pPr>
            <a:r>
              <a:rPr lang="en" sz="1200">
                <a:solidFill>
                  <a:schemeClr val="dk1"/>
                </a:solidFill>
              </a:rPr>
              <a:t>understand the concept of STEM literacy</a:t>
            </a:r>
            <a:endParaRPr sz="1200">
              <a:solidFill>
                <a:schemeClr val="dk1"/>
              </a:solidFill>
            </a:endParaRPr>
          </a:p>
          <a:p>
            <a:pPr marL="457200" lvl="0" indent="-304800" algn="l" rtl="0">
              <a:spcBef>
                <a:spcPts val="0"/>
              </a:spcBef>
              <a:spcAft>
                <a:spcPts val="0"/>
              </a:spcAft>
              <a:buClr>
                <a:schemeClr val="dk1"/>
              </a:buClr>
              <a:buSzPts val="1200"/>
              <a:buFont typeface="Arial"/>
              <a:buChar char="●"/>
            </a:pPr>
            <a:r>
              <a:rPr lang="en" sz="1200">
                <a:solidFill>
                  <a:schemeClr val="dk1"/>
                </a:solidFill>
              </a:rPr>
              <a:t>understand the similarities and differences between STEM, Integrated STEM and Integrative STEM</a:t>
            </a:r>
            <a:endParaRPr sz="1200">
              <a:solidFill>
                <a:schemeClr val="dk1"/>
              </a:solidFill>
            </a:endParaRPr>
          </a:p>
          <a:p>
            <a:pPr marL="457200" lvl="0" indent="-304800" algn="l" rtl="0">
              <a:spcBef>
                <a:spcPts val="0"/>
              </a:spcBef>
              <a:spcAft>
                <a:spcPts val="0"/>
              </a:spcAft>
              <a:buClr>
                <a:schemeClr val="dk1"/>
              </a:buClr>
              <a:buSzPts val="1200"/>
              <a:buFont typeface="Arial"/>
              <a:buChar char="●"/>
            </a:pPr>
            <a:r>
              <a:rPr lang="en" sz="1200">
                <a:solidFill>
                  <a:schemeClr val="dk1"/>
                </a:solidFill>
              </a:rPr>
              <a:t>be aware of the STEM Synergy Leadership Series - Leading the Way for Integrative STEM &amp;</a:t>
            </a:r>
            <a:endParaRPr sz="1200">
              <a:solidFill>
                <a:schemeClr val="dk1"/>
              </a:solidFill>
            </a:endParaRPr>
          </a:p>
          <a:p>
            <a:pPr marL="457200" lvl="0" indent="-304800" algn="l" rtl="0">
              <a:spcBef>
                <a:spcPts val="0"/>
              </a:spcBef>
              <a:spcAft>
                <a:spcPts val="0"/>
              </a:spcAft>
              <a:buClr>
                <a:schemeClr val="dk1"/>
              </a:buClr>
              <a:buSzPts val="1200"/>
              <a:buFont typeface="Arial"/>
              <a:buChar char="●"/>
            </a:pPr>
            <a:r>
              <a:rPr lang="en" sz="1200">
                <a:solidFill>
                  <a:schemeClr val="dk1"/>
                </a:solidFill>
              </a:rPr>
              <a:t>be prepared to begin the on demand comprehensive series Leading the Way for Integrative STEM</a:t>
            </a:r>
            <a:endParaRPr sz="12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1500"/>
              </a:spcAft>
              <a:buSzPts val="1100"/>
              <a:buNone/>
            </a:pPr>
            <a:endParaRPr sz="1200">
              <a:solidFill>
                <a:schemeClr val="dk1"/>
              </a:solidFill>
              <a:highlight>
                <a:srgbClr val="FFFF00"/>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22ebf9f476_2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122ebf9f476_2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First, let’s talk about WHY a series on STEM leadership.</a:t>
            </a:r>
            <a:endParaRPr sz="1200">
              <a:solidFill>
                <a:schemeClr val="dk1"/>
              </a:solidFill>
            </a:endParaRPr>
          </a:p>
          <a:p>
            <a:pPr marL="0" lvl="0" indent="0" algn="l" rtl="0">
              <a:spcBef>
                <a:spcPts val="0"/>
              </a:spcBef>
              <a:spcAft>
                <a:spcPts val="0"/>
              </a:spcAft>
              <a:buNone/>
            </a:pPr>
            <a:r>
              <a:rPr lang="en" sz="1200">
                <a:solidFill>
                  <a:schemeClr val="dk1"/>
                </a:solidFill>
              </a:rPr>
              <a:t>(Figure 1.4 in the Leadership in Integrative STEM Education book used for this series.)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Often time in STEM, we focus in on just the in class components like the curriculum selection &amp; the instructional pedagogy (PBL), and associated PD for these. All of this is very important, but we often skip the leadership component. In order to prepare STEM literate students, and develop a sustainable STEM focused level of instruction, we must not forget the leadership development and multifaceted components that play a role in this that often times, teachers have very little ability to impact. Teachers, who historically have been the focus for STEM PD, often cannot make changes needed…they can make recommendations, but not changes… on things like…School culture shifts, infrastructure changes, evaluation tool adjustments and additions, etc.</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We need our educational leaders to understand the necessary components of integrative STEM and how to take those steps, in order to really make any sustainable changes and growth.</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22ebf9f476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122ebf9f476_2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500"/>
              </a:spcAft>
              <a:buSzPts val="1100"/>
              <a:buNone/>
            </a:pPr>
            <a:endParaRPr sz="1200">
              <a:solidFill>
                <a:schemeClr val="dk1"/>
              </a:solidFill>
              <a:highlight>
                <a:srgbClr val="FFFF00"/>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22ebf9f476_2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122ebf9f476_2_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highlight>
                  <a:srgbClr val="FFFFFF"/>
                </a:highlight>
              </a:rPr>
              <a:t>Literacy alone is defined as the competence or knowledge in a specified area.</a:t>
            </a:r>
            <a:endParaRPr>
              <a:solidFill>
                <a:schemeClr val="dk1"/>
              </a:solidFill>
              <a:highlight>
                <a:srgbClr val="FFFFFF"/>
              </a:highlight>
            </a:endParaRPr>
          </a:p>
          <a:p>
            <a:pPr marL="0" lvl="0" indent="0" algn="l" rtl="0">
              <a:lnSpc>
                <a:spcPct val="100000"/>
              </a:lnSpc>
              <a:spcBef>
                <a:spcPts val="0"/>
              </a:spcBef>
              <a:spcAft>
                <a:spcPts val="0"/>
              </a:spcAft>
              <a:buSzPts val="1100"/>
              <a:buNone/>
            </a:pPr>
            <a:endParaRPr>
              <a:solidFill>
                <a:schemeClr val="dk1"/>
              </a:solidFill>
              <a:highlight>
                <a:srgbClr val="FFFFFF"/>
              </a:highlight>
            </a:endParaRPr>
          </a:p>
          <a:p>
            <a:pPr marL="0" lvl="0" indent="0" algn="l" rtl="0">
              <a:lnSpc>
                <a:spcPct val="100000"/>
              </a:lnSpc>
              <a:spcBef>
                <a:spcPts val="0"/>
              </a:spcBef>
              <a:spcAft>
                <a:spcPts val="0"/>
              </a:spcAft>
              <a:buSzPts val="1100"/>
              <a:buNone/>
            </a:pPr>
            <a:r>
              <a:rPr lang="en">
                <a:solidFill>
                  <a:schemeClr val="dk1"/>
                </a:solidFill>
                <a:highlight>
                  <a:srgbClr val="FFFFFF"/>
                </a:highlight>
              </a:rPr>
              <a:t>We often think of the ability for someone to read and write as “literacy” and in its basic definition that is true. However, literacy has stretched to other subjects outside of reading and writing and now is tied to various subject areas and content, such as science, mathematics, and technology and engineering. Each of these areas has a more specific definition of what literacy means for that particular subject area. </a:t>
            </a:r>
            <a:endParaRPr sz="1000">
              <a:solidFill>
                <a:schemeClr val="dk1"/>
              </a:solidFill>
              <a:highlight>
                <a:srgbClr val="FFFFFF"/>
              </a:highlight>
            </a:endParaRPr>
          </a:p>
          <a:p>
            <a:pPr marL="0" lvl="0" indent="0" algn="l" rtl="0">
              <a:lnSpc>
                <a:spcPct val="91406"/>
              </a:lnSpc>
              <a:spcBef>
                <a:spcPts val="0"/>
              </a:spcBef>
              <a:spcAft>
                <a:spcPts val="0"/>
              </a:spcAft>
              <a:buSzPts val="1100"/>
              <a:buNone/>
            </a:pPr>
            <a:endParaRPr sz="1000">
              <a:solidFill>
                <a:schemeClr val="dk1"/>
              </a:solidFill>
              <a:highlight>
                <a:srgbClr val="FFFFFF"/>
              </a:highlight>
            </a:endParaRPr>
          </a:p>
          <a:p>
            <a:pPr marL="0" lvl="0" indent="0" algn="l" rtl="0">
              <a:spcBef>
                <a:spcPts val="0"/>
              </a:spcBef>
              <a:spcAft>
                <a:spcPts val="0"/>
              </a:spcAft>
              <a:buSzPts val="1100"/>
              <a:buNone/>
            </a:pPr>
            <a:r>
              <a:rPr lang="en">
                <a:solidFill>
                  <a:schemeClr val="dk1"/>
                </a:solidFill>
                <a:highlight>
                  <a:srgbClr val="FFFFFF"/>
                </a:highlight>
              </a:rPr>
              <a:t>Let’s start of defining each component in S, T, E, and M in terms of literacy.</a:t>
            </a:r>
            <a:endParaRPr>
              <a:solidFill>
                <a:schemeClr val="dk1"/>
              </a:solidFill>
              <a:highlight>
                <a:srgbClr val="FFFFFF"/>
              </a:highlight>
            </a:endParaRPr>
          </a:p>
          <a:p>
            <a:pPr marL="0" lvl="0" indent="0" algn="l" rtl="0">
              <a:lnSpc>
                <a:spcPct val="91406"/>
              </a:lnSpc>
              <a:spcBef>
                <a:spcPts val="0"/>
              </a:spcBef>
              <a:spcAft>
                <a:spcPts val="0"/>
              </a:spcAft>
              <a:buSzPts val="1100"/>
              <a:buNone/>
            </a:pP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Science literacy refers to an individual’s: scientific</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knowledge  and use  of  that knowledge  to  identify  questions,</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acquire  new knowledge, explain scientific  phenomena and</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draw evidence-based conclusions about science-related issues;</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understanding of the characteristic features of science as a form</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of human knowledge and  enquiry; awareness of  how science</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and  technology  shape  our  material,  intellectual  and  cultural</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environments;  and  Willingness  to  engage  in  science-related</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issues, and with the ideas of science, as a reflective citizen.</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Mathematical literacy is an individual’s capacity to</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formulate, employ,  and interpret  mathematics in  a variety  of</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contexts. It includes reasoning mathematically and using</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mathematical concepts, procedures, facts and tools to describe,</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explain and predict phenomena. It assists individuals to</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recognize the role that mathematics plays in the  world and to</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make  the  well-founded  judgments  and  decisions  needed  by</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constructive, engaged and reflective citizens [7].</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Technology and Engineering Literacy (TEL) defined</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capacity to use, understand, and evaluate technology as well as</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to understand technological principles and strategies needed to</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develop solutions and achieve goals. TEL is interrelated</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domains that composed: Technology and Society; Design and</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Systems; and Information and Communication Technology [8]. </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endParaRPr sz="1000">
              <a:solidFill>
                <a:schemeClr val="dk1"/>
              </a:solidFill>
              <a:highlight>
                <a:srgbClr val="FFFFFF"/>
              </a:highlight>
            </a:endParaRPr>
          </a:p>
          <a:p>
            <a:pPr marL="0" lvl="0" indent="0" algn="l" rtl="0">
              <a:lnSpc>
                <a:spcPct val="115000"/>
              </a:lnSpc>
              <a:spcBef>
                <a:spcPts val="0"/>
              </a:spcBef>
              <a:spcAft>
                <a:spcPts val="1500"/>
              </a:spcAft>
              <a:buSzPts val="1100"/>
              <a:buNone/>
            </a:pPr>
            <a:endParaRPr sz="1200">
              <a:solidFill>
                <a:schemeClr val="dk1"/>
              </a:solidFill>
              <a:highlight>
                <a:srgbClr val="FFFF00"/>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22ebf9f476_2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g122ebf9f476_2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highlight>
                  <a:srgbClr val="FFFFFF"/>
                </a:highlight>
              </a:rPr>
              <a:t>https://www.researchgate.net/publication/332734582_What_is_Science_Technology_Engineering_Mathematics_STEM_Literacy</a:t>
            </a:r>
            <a:endParaRPr>
              <a:solidFill>
                <a:schemeClr val="dk1"/>
              </a:solidFill>
              <a:highlight>
                <a:srgbClr val="FFFFFF"/>
              </a:highlight>
            </a:endParaRPr>
          </a:p>
          <a:p>
            <a:pPr marL="0" lvl="0" indent="0" algn="l" rtl="0">
              <a:lnSpc>
                <a:spcPct val="100000"/>
              </a:lnSpc>
              <a:spcBef>
                <a:spcPts val="0"/>
              </a:spcBef>
              <a:spcAft>
                <a:spcPts val="0"/>
              </a:spcAft>
              <a:buSzPts val="1100"/>
              <a:buNone/>
            </a:pPr>
            <a:endParaRPr sz="1000">
              <a:solidFill>
                <a:schemeClr val="dk1"/>
              </a:solidFill>
              <a:highlight>
                <a:srgbClr val="FFFFFF"/>
              </a:highlight>
            </a:endParaRPr>
          </a:p>
          <a:p>
            <a:pPr marL="0" lvl="0" indent="0" algn="l" rtl="0">
              <a:spcBef>
                <a:spcPts val="0"/>
              </a:spcBef>
              <a:spcAft>
                <a:spcPts val="0"/>
              </a:spcAft>
              <a:buSzPts val="1100"/>
              <a:buNone/>
            </a:pPr>
            <a:r>
              <a:rPr lang="en" sz="1000">
                <a:solidFill>
                  <a:schemeClr val="dk1"/>
                </a:solidFill>
                <a:highlight>
                  <a:srgbClr val="FFFFFF"/>
                </a:highlight>
              </a:rPr>
              <a:t>Equally important are the interactions  between  and  among these</a:t>
            </a:r>
            <a:endParaRPr sz="1000">
              <a:solidFill>
                <a:schemeClr val="dk1"/>
              </a:solidFill>
              <a:highlight>
                <a:srgbClr val="FFFFFF"/>
              </a:highlight>
            </a:endParaRPr>
          </a:p>
          <a:p>
            <a:pPr marL="0" lvl="0" indent="0" algn="l" rtl="0">
              <a:spcBef>
                <a:spcPts val="0"/>
              </a:spcBef>
              <a:spcAft>
                <a:spcPts val="0"/>
              </a:spcAft>
              <a:buSzPts val="1100"/>
              <a:buNone/>
            </a:pPr>
            <a:r>
              <a:rPr lang="en" sz="1000">
                <a:solidFill>
                  <a:schemeClr val="dk1"/>
                </a:solidFill>
                <a:highlight>
                  <a:srgbClr val="FFFFFF"/>
                </a:highlight>
              </a:rPr>
              <a:t>bodies of literacy…</a:t>
            </a:r>
            <a:endParaRPr sz="1000">
              <a:solidFill>
                <a:schemeClr val="dk1"/>
              </a:solidFill>
              <a:highlight>
                <a:srgbClr val="FFFFFF"/>
              </a:highlight>
            </a:endParaRPr>
          </a:p>
          <a:p>
            <a:pPr marL="0" lvl="0" indent="0" algn="l" rtl="0">
              <a:spcBef>
                <a:spcPts val="0"/>
              </a:spcBef>
              <a:spcAft>
                <a:spcPts val="0"/>
              </a:spcAft>
              <a:buSzPts val="1100"/>
              <a:buNone/>
            </a:pP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Science &amp; Mathematic Literacy refers to an</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individual’s ability to use knowledge (in science and</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mathematics) and processes to understand, and additionally, to</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participate in decisions that affect science and mathematics in</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life, environment, and technology. </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Mathematic, Technology &amp; Engineering Literacy</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refers to an individual’s ability to use mathematic and</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engineering principles to develop  and evaluate technology to</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developing solutions and achieving goals. This is used to</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understand technology is created by mathematics and</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engineering principles to solve problems and make decisions.</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Science, Technology &amp; Engineering Literacy refers</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to an individual’s ability to use science and engineering</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principles to  develop and evaluate  technology that  needed to</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r>
              <a:rPr lang="en" sz="1000">
                <a:solidFill>
                  <a:schemeClr val="dk1"/>
                </a:solidFill>
                <a:highlight>
                  <a:srgbClr val="FFFFFF"/>
                </a:highlight>
              </a:rPr>
              <a:t>develop solution and achieving goals. </a:t>
            </a:r>
            <a:endParaRPr sz="1000">
              <a:solidFill>
                <a:schemeClr val="dk1"/>
              </a:solidFill>
              <a:highlight>
                <a:srgbClr val="FFFFFF"/>
              </a:highlight>
            </a:endParaRPr>
          </a:p>
          <a:p>
            <a:pPr marL="0" lvl="0" indent="0" algn="l" rtl="0">
              <a:lnSpc>
                <a:spcPct val="100000"/>
              </a:lnSpc>
              <a:spcBef>
                <a:spcPts val="0"/>
              </a:spcBef>
              <a:spcAft>
                <a:spcPts val="0"/>
              </a:spcAft>
              <a:buSzPts val="1100"/>
              <a:buNone/>
            </a:pPr>
            <a:endParaRPr sz="1000">
              <a:solidFill>
                <a:schemeClr val="dk1"/>
              </a:solidFill>
              <a:highlight>
                <a:srgbClr val="FFFFFF"/>
              </a:highlight>
            </a:endParaRPr>
          </a:p>
          <a:p>
            <a:pPr marL="0" lvl="0" indent="0" algn="l" rtl="0">
              <a:lnSpc>
                <a:spcPct val="115000"/>
              </a:lnSpc>
              <a:spcBef>
                <a:spcPts val="0"/>
              </a:spcBef>
              <a:spcAft>
                <a:spcPts val="1500"/>
              </a:spcAft>
              <a:buSzPts val="1100"/>
              <a:buNone/>
            </a:pPr>
            <a:endParaRPr sz="1200">
              <a:solidFill>
                <a:schemeClr val="dk1"/>
              </a:solidFill>
              <a:highlight>
                <a:srgbClr val="FFFF00"/>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2ebf9f476_2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122ebf9f476_2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highlight>
                  <a:srgbClr val="FFFFFF"/>
                </a:highlight>
              </a:rPr>
              <a:t>https://www.researchgate.net/publication/332734582_What_is_Science_Technology_Engineering_Mathematics_STEM_Literacy</a:t>
            </a:r>
            <a:endParaRPr>
              <a:solidFill>
                <a:schemeClr val="dk1"/>
              </a:solidFill>
              <a:highlight>
                <a:srgbClr val="FFFFFF"/>
              </a:highlight>
            </a:endParaRPr>
          </a:p>
          <a:p>
            <a:pPr marL="0" lvl="0" indent="0" algn="l" rtl="0">
              <a:lnSpc>
                <a:spcPct val="100000"/>
              </a:lnSpc>
              <a:spcBef>
                <a:spcPts val="0"/>
              </a:spcBef>
              <a:spcAft>
                <a:spcPts val="0"/>
              </a:spcAft>
              <a:buSzPts val="1100"/>
              <a:buNone/>
            </a:pPr>
            <a:endParaRPr sz="1000">
              <a:solidFill>
                <a:schemeClr val="dk1"/>
              </a:solidFill>
              <a:highlight>
                <a:srgbClr val="FFFFFF"/>
              </a:highlight>
            </a:endParaRPr>
          </a:p>
          <a:p>
            <a:pPr marL="0" lvl="0" indent="0" algn="l" rtl="0">
              <a:spcBef>
                <a:spcPts val="0"/>
              </a:spcBef>
              <a:spcAft>
                <a:spcPts val="0"/>
              </a:spcAft>
              <a:buSzPts val="1100"/>
              <a:buNone/>
            </a:pPr>
            <a:r>
              <a:rPr lang="en" sz="1000">
                <a:solidFill>
                  <a:schemeClr val="dk1"/>
                </a:solidFill>
                <a:highlight>
                  <a:srgbClr val="FFFFFF"/>
                </a:highlight>
              </a:rPr>
              <a:t>There are many definitions of STEM literacy, just as there are within the separate content areas that make up STEM, however, most of them refer to the “skills, abilities, factual knowledge, procedures, concepts, and metacognitive capabilities” for societal, economic, and personal well being through interdisciplinary areas of study. </a:t>
            </a:r>
            <a:endParaRPr sz="1000">
              <a:solidFill>
                <a:schemeClr val="dk1"/>
              </a:solidFill>
              <a:highlight>
                <a:srgbClr val="FFFFFF"/>
              </a:highlight>
            </a:endParaRPr>
          </a:p>
          <a:p>
            <a:pPr marL="0" lvl="0" indent="0" algn="l" rtl="0">
              <a:spcBef>
                <a:spcPts val="0"/>
              </a:spcBef>
              <a:spcAft>
                <a:spcPts val="0"/>
              </a:spcAft>
              <a:buSzPts val="1100"/>
              <a:buNone/>
            </a:pPr>
            <a:endParaRPr sz="10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000">
                <a:solidFill>
                  <a:schemeClr val="dk1"/>
                </a:solidFill>
                <a:highlight>
                  <a:srgbClr val="FFFFFF"/>
                </a:highlight>
              </a:rPr>
              <a:t>STEM  literacy is an  ability  to  adapt  and  accept  change</a:t>
            </a:r>
            <a:endParaRPr sz="10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000">
                <a:solidFill>
                  <a:schemeClr val="dk1"/>
                </a:solidFill>
                <a:highlight>
                  <a:srgbClr val="FFFFFF"/>
                </a:highlight>
              </a:rPr>
              <a:t>driven by the work of new technologies, in anticipation of the</a:t>
            </a:r>
            <a:endParaRPr sz="10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000">
                <a:solidFill>
                  <a:schemeClr val="dk1"/>
                </a:solidFill>
                <a:highlight>
                  <a:srgbClr val="FFFFFF"/>
                </a:highlight>
              </a:rPr>
              <a:t>multilevel impact of their actions, to effectively communicate</a:t>
            </a:r>
            <a:endParaRPr sz="10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000">
                <a:solidFill>
                  <a:schemeClr val="dk1"/>
                </a:solidFill>
                <a:highlight>
                  <a:srgbClr val="FFFFFF"/>
                </a:highlight>
              </a:rPr>
              <a:t>complex ideas for various audiences, and perhaps most</a:t>
            </a:r>
            <a:endParaRPr sz="10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000">
                <a:solidFill>
                  <a:schemeClr val="dk1"/>
                </a:solidFill>
                <a:highlight>
                  <a:srgbClr val="FFFFFF"/>
                </a:highlight>
              </a:rPr>
              <a:t>importantly, to  find calculations and  creativity in solving an</a:t>
            </a:r>
            <a:endParaRPr sz="1000">
              <a:solidFill>
                <a:schemeClr val="dk1"/>
              </a:solidFill>
              <a:highlight>
                <a:srgbClr val="FFFFFF"/>
              </a:highlight>
            </a:endParaRPr>
          </a:p>
          <a:p>
            <a:pPr marL="0" lvl="0" indent="0" algn="l" rtl="0">
              <a:spcBef>
                <a:spcPts val="0"/>
              </a:spcBef>
              <a:spcAft>
                <a:spcPts val="0"/>
              </a:spcAft>
              <a:buSzPts val="1100"/>
              <a:buNone/>
            </a:pPr>
            <a:r>
              <a:rPr lang="en" sz="1000">
                <a:solidFill>
                  <a:schemeClr val="dk1"/>
                </a:solidFill>
                <a:highlight>
                  <a:srgbClr val="FFFFFF"/>
                </a:highlight>
              </a:rPr>
              <a:t>unimaginable problem now. </a:t>
            </a:r>
            <a:endParaRPr sz="1000">
              <a:solidFill>
                <a:schemeClr val="dk1"/>
              </a:solidFill>
              <a:highlight>
                <a:srgbClr val="FFFFFF"/>
              </a:highlight>
            </a:endParaRPr>
          </a:p>
          <a:p>
            <a:pPr marL="0" lvl="0" indent="0" algn="l" rtl="0">
              <a:spcBef>
                <a:spcPts val="0"/>
              </a:spcBef>
              <a:spcAft>
                <a:spcPts val="0"/>
              </a:spcAft>
              <a:buSzPts val="1100"/>
              <a:buNone/>
            </a:pPr>
            <a:endParaRPr sz="10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000">
                <a:solidFill>
                  <a:schemeClr val="dk1"/>
                </a:solidFill>
                <a:highlight>
                  <a:srgbClr val="FFFFFF"/>
                </a:highlight>
              </a:rPr>
              <a:t>STEM literacy is also defined as</a:t>
            </a:r>
            <a:endParaRPr sz="10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000">
                <a:solidFill>
                  <a:schemeClr val="dk1"/>
                </a:solidFill>
                <a:highlight>
                  <a:srgbClr val="FFFFFF"/>
                </a:highlight>
              </a:rPr>
              <a:t>an ability to identify,  apply  and integrate  the concepts  of</a:t>
            </a:r>
            <a:endParaRPr sz="10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000">
                <a:solidFill>
                  <a:schemeClr val="dk1"/>
                </a:solidFill>
                <a:highlight>
                  <a:srgbClr val="FFFFFF"/>
                </a:highlight>
              </a:rPr>
              <a:t>science, technology, engineering, and mathematics to</a:t>
            </a:r>
            <a:endParaRPr sz="10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000">
                <a:solidFill>
                  <a:schemeClr val="dk1"/>
                </a:solidFill>
                <a:highlight>
                  <a:srgbClr val="FFFFFF"/>
                </a:highlight>
              </a:rPr>
              <a:t>understand a problem and innovate to solve the problem.</a:t>
            </a:r>
            <a:endParaRPr>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highlight>
                <a:srgbClr val="FFFF00"/>
              </a:highlight>
            </a:endParaRPr>
          </a:p>
          <a:p>
            <a:pPr marL="0" lvl="0" indent="0" algn="l" rtl="0">
              <a:lnSpc>
                <a:spcPct val="115000"/>
              </a:lnSpc>
              <a:spcBef>
                <a:spcPts val="1500"/>
              </a:spcBef>
              <a:spcAft>
                <a:spcPts val="1500"/>
              </a:spcAft>
              <a:buSzPts val="1100"/>
              <a:buNone/>
            </a:pPr>
            <a:endParaRPr sz="1000">
              <a:solidFill>
                <a:schemeClr val="dk1"/>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22ebf9f476_2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g122ebf9f476_2_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500"/>
              </a:spcAft>
              <a:buSzPts val="1100"/>
              <a:buNone/>
            </a:pPr>
            <a:endParaRPr sz="1200">
              <a:solidFill>
                <a:schemeClr val="dk1"/>
              </a:solidFill>
              <a:highlight>
                <a:srgbClr val="FFFF00"/>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Keep Indiana Learning Title Slide" type="secHead">
  <p:cSld name="SECTION_HEADER">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_2">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1143000" y="841772"/>
            <a:ext cx="6858000" cy="1790700"/>
          </a:xfrm>
          <a:prstGeom prst="rect">
            <a:avLst/>
          </a:prstGeom>
          <a:noFill/>
          <a:ln>
            <a:noFill/>
          </a:ln>
        </p:spPr>
        <p:txBody>
          <a:bodyPr spcFirstLastPara="1" wrap="square" lIns="68575" tIns="68575" rIns="68575" bIns="68575" anchor="b" anchorCtr="0">
            <a:noAutofit/>
          </a:bodyPr>
          <a:lstStyle>
            <a:lvl1pPr marR="0" lvl="0" algn="ctr">
              <a:lnSpc>
                <a:spcPct val="90000"/>
              </a:lnSpc>
              <a:spcBef>
                <a:spcPts val="0"/>
              </a:spcBef>
              <a:spcAft>
                <a:spcPts val="0"/>
              </a:spcAft>
              <a:buClr>
                <a:srgbClr val="000000"/>
              </a:buClr>
              <a:buSzPts val="1100"/>
              <a:buFont typeface="Arial"/>
              <a:buNone/>
              <a:defRPr sz="5400" b="1" i="0" u="none" strike="noStrike" cap="none">
                <a:solidFill>
                  <a:srgbClr val="000000"/>
                </a:solidFill>
                <a:latin typeface="Arial"/>
                <a:ea typeface="Arial"/>
                <a:cs typeface="Arial"/>
                <a:sym typeface="Arial"/>
              </a:defRPr>
            </a:lvl1pPr>
            <a:lvl2pPr marR="0" lvl="1" algn="l">
              <a:lnSpc>
                <a:spcPct val="90000"/>
              </a:lnSpc>
              <a:spcBef>
                <a:spcPts val="0"/>
              </a:spcBef>
              <a:spcAft>
                <a:spcPts val="0"/>
              </a:spcAft>
              <a:buClr>
                <a:srgbClr val="000000"/>
              </a:buClr>
              <a:buSzPts val="1100"/>
              <a:buFont typeface="Arial"/>
              <a:buNone/>
              <a:defRPr sz="3300" b="0" i="0" u="none" strike="noStrike" cap="none">
                <a:solidFill>
                  <a:srgbClr val="000000"/>
                </a:solidFill>
                <a:latin typeface="Arial"/>
                <a:ea typeface="Arial"/>
                <a:cs typeface="Arial"/>
                <a:sym typeface="Arial"/>
              </a:defRPr>
            </a:lvl2pPr>
            <a:lvl3pPr marR="0" lvl="2" algn="l">
              <a:lnSpc>
                <a:spcPct val="90000"/>
              </a:lnSpc>
              <a:spcBef>
                <a:spcPts val="0"/>
              </a:spcBef>
              <a:spcAft>
                <a:spcPts val="0"/>
              </a:spcAft>
              <a:buClr>
                <a:srgbClr val="000000"/>
              </a:buClr>
              <a:buSzPts val="1100"/>
              <a:buFont typeface="Arial"/>
              <a:buNone/>
              <a:defRPr sz="3300" b="0" i="0" u="none" strike="noStrike" cap="none">
                <a:solidFill>
                  <a:srgbClr val="000000"/>
                </a:solidFill>
                <a:latin typeface="Arial"/>
                <a:ea typeface="Arial"/>
                <a:cs typeface="Arial"/>
                <a:sym typeface="Arial"/>
              </a:defRPr>
            </a:lvl3pPr>
            <a:lvl4pPr marR="0" lvl="3" algn="l">
              <a:lnSpc>
                <a:spcPct val="90000"/>
              </a:lnSpc>
              <a:spcBef>
                <a:spcPts val="0"/>
              </a:spcBef>
              <a:spcAft>
                <a:spcPts val="0"/>
              </a:spcAft>
              <a:buClr>
                <a:srgbClr val="000000"/>
              </a:buClr>
              <a:buSzPts val="1100"/>
              <a:buFont typeface="Arial"/>
              <a:buNone/>
              <a:defRPr sz="3300" b="0" i="0" u="none" strike="noStrike" cap="none">
                <a:solidFill>
                  <a:srgbClr val="000000"/>
                </a:solidFill>
                <a:latin typeface="Arial"/>
                <a:ea typeface="Arial"/>
                <a:cs typeface="Arial"/>
                <a:sym typeface="Arial"/>
              </a:defRPr>
            </a:lvl4pPr>
            <a:lvl5pPr marR="0" lvl="4" algn="l">
              <a:lnSpc>
                <a:spcPct val="90000"/>
              </a:lnSpc>
              <a:spcBef>
                <a:spcPts val="0"/>
              </a:spcBef>
              <a:spcAft>
                <a:spcPts val="0"/>
              </a:spcAft>
              <a:buClr>
                <a:srgbClr val="000000"/>
              </a:buClr>
              <a:buSzPts val="1100"/>
              <a:buFont typeface="Arial"/>
              <a:buNone/>
              <a:defRPr sz="3300" b="0" i="0" u="none" strike="noStrike" cap="none">
                <a:solidFill>
                  <a:srgbClr val="000000"/>
                </a:solidFill>
                <a:latin typeface="Arial"/>
                <a:ea typeface="Arial"/>
                <a:cs typeface="Arial"/>
                <a:sym typeface="Arial"/>
              </a:defRPr>
            </a:lvl5pPr>
            <a:lvl6pPr marR="0" lvl="5" algn="l">
              <a:lnSpc>
                <a:spcPct val="90000"/>
              </a:lnSpc>
              <a:spcBef>
                <a:spcPts val="0"/>
              </a:spcBef>
              <a:spcAft>
                <a:spcPts val="0"/>
              </a:spcAft>
              <a:buClr>
                <a:srgbClr val="000000"/>
              </a:buClr>
              <a:buSzPts val="1100"/>
              <a:buFont typeface="Arial"/>
              <a:buNone/>
              <a:defRPr sz="3300" b="0" i="0" u="none" strike="noStrike" cap="none">
                <a:solidFill>
                  <a:srgbClr val="000000"/>
                </a:solidFill>
                <a:latin typeface="Arial"/>
                <a:ea typeface="Arial"/>
                <a:cs typeface="Arial"/>
                <a:sym typeface="Arial"/>
              </a:defRPr>
            </a:lvl6pPr>
            <a:lvl7pPr marR="0" lvl="6" algn="l">
              <a:lnSpc>
                <a:spcPct val="90000"/>
              </a:lnSpc>
              <a:spcBef>
                <a:spcPts val="0"/>
              </a:spcBef>
              <a:spcAft>
                <a:spcPts val="0"/>
              </a:spcAft>
              <a:buClr>
                <a:srgbClr val="000000"/>
              </a:buClr>
              <a:buSzPts val="1100"/>
              <a:buFont typeface="Arial"/>
              <a:buNone/>
              <a:defRPr sz="3300" b="0" i="0" u="none" strike="noStrike" cap="none">
                <a:solidFill>
                  <a:srgbClr val="000000"/>
                </a:solidFill>
                <a:latin typeface="Arial"/>
                <a:ea typeface="Arial"/>
                <a:cs typeface="Arial"/>
                <a:sym typeface="Arial"/>
              </a:defRPr>
            </a:lvl7pPr>
            <a:lvl8pPr marR="0" lvl="7" algn="l">
              <a:lnSpc>
                <a:spcPct val="90000"/>
              </a:lnSpc>
              <a:spcBef>
                <a:spcPts val="0"/>
              </a:spcBef>
              <a:spcAft>
                <a:spcPts val="0"/>
              </a:spcAft>
              <a:buClr>
                <a:srgbClr val="000000"/>
              </a:buClr>
              <a:buSzPts val="1100"/>
              <a:buFont typeface="Arial"/>
              <a:buNone/>
              <a:defRPr sz="3300" b="0" i="0" u="none" strike="noStrike" cap="none">
                <a:solidFill>
                  <a:srgbClr val="000000"/>
                </a:solidFill>
                <a:latin typeface="Arial"/>
                <a:ea typeface="Arial"/>
                <a:cs typeface="Arial"/>
                <a:sym typeface="Arial"/>
              </a:defRPr>
            </a:lvl8pPr>
            <a:lvl9pPr marR="0" lvl="8" algn="l">
              <a:lnSpc>
                <a:spcPct val="90000"/>
              </a:lnSpc>
              <a:spcBef>
                <a:spcPts val="0"/>
              </a:spcBef>
              <a:spcAft>
                <a:spcPts val="0"/>
              </a:spcAft>
              <a:buClr>
                <a:srgbClr val="000000"/>
              </a:buClr>
              <a:buSzPts val="1100"/>
              <a:buFont typeface="Arial"/>
              <a:buNone/>
              <a:defRPr sz="3300" b="0" i="0" u="none" strike="noStrike" cap="none">
                <a:solidFill>
                  <a:srgbClr val="000000"/>
                </a:solidFill>
                <a:latin typeface="Arial"/>
                <a:ea typeface="Arial"/>
                <a:cs typeface="Arial"/>
                <a:sym typeface="Arial"/>
              </a:defRPr>
            </a:lvl9pPr>
          </a:lstStyle>
          <a:p>
            <a:endParaRPr/>
          </a:p>
        </p:txBody>
      </p:sp>
      <p:sp>
        <p:nvSpPr>
          <p:cNvPr id="61" name="Google Shape;61;p11"/>
          <p:cNvSpPr txBox="1">
            <a:spLocks noGrp="1"/>
          </p:cNvSpPr>
          <p:nvPr>
            <p:ph type="body" idx="1"/>
          </p:nvPr>
        </p:nvSpPr>
        <p:spPr>
          <a:xfrm>
            <a:off x="1143000" y="2701528"/>
            <a:ext cx="6858000" cy="1241700"/>
          </a:xfrm>
          <a:prstGeom prst="rect">
            <a:avLst/>
          </a:prstGeom>
          <a:noFill/>
          <a:ln>
            <a:noFill/>
          </a:ln>
        </p:spPr>
        <p:txBody>
          <a:bodyPr spcFirstLastPara="1" wrap="square" lIns="68575" tIns="68575" rIns="68575" bIns="68575" anchor="t" anchorCtr="0">
            <a:noAutofit/>
          </a:bodyPr>
          <a:lstStyle>
            <a:lvl1pPr marL="457200" marR="0" lvl="0" indent="-228600" algn="ctr">
              <a:lnSpc>
                <a:spcPct val="90000"/>
              </a:lnSpc>
              <a:spcBef>
                <a:spcPts val="800"/>
              </a:spcBef>
              <a:spcAft>
                <a:spcPts val="0"/>
              </a:spcAft>
              <a:buClr>
                <a:srgbClr val="000000"/>
              </a:buClr>
              <a:buSzPts val="2100"/>
              <a:buFont typeface="Arial"/>
              <a:buNone/>
              <a:defRPr sz="1800" b="0" i="0" u="none" strike="noStrike" cap="none">
                <a:solidFill>
                  <a:srgbClr val="000000"/>
                </a:solidFill>
                <a:latin typeface="Arial"/>
                <a:ea typeface="Arial"/>
                <a:cs typeface="Arial"/>
                <a:sym typeface="Arial"/>
              </a:defRPr>
            </a:lvl1pPr>
            <a:lvl2pPr marL="914400" marR="0" lvl="1" indent="-228600" algn="ctr">
              <a:lnSpc>
                <a:spcPct val="90000"/>
              </a:lnSpc>
              <a:spcBef>
                <a:spcPts val="800"/>
              </a:spcBef>
              <a:spcAft>
                <a:spcPts val="0"/>
              </a:spcAft>
              <a:buClr>
                <a:srgbClr val="000000"/>
              </a:buClr>
              <a:buSzPts val="2100"/>
              <a:buFont typeface="Arial"/>
              <a:buNone/>
              <a:defRPr sz="1800" b="0" i="0" u="none" strike="noStrike" cap="none">
                <a:solidFill>
                  <a:srgbClr val="000000"/>
                </a:solidFill>
                <a:latin typeface="Arial"/>
                <a:ea typeface="Arial"/>
                <a:cs typeface="Arial"/>
                <a:sym typeface="Arial"/>
              </a:defRPr>
            </a:lvl2pPr>
            <a:lvl3pPr marL="1371600" marR="0" lvl="2" indent="-228600" algn="ctr">
              <a:lnSpc>
                <a:spcPct val="90000"/>
              </a:lnSpc>
              <a:spcBef>
                <a:spcPts val="800"/>
              </a:spcBef>
              <a:spcAft>
                <a:spcPts val="0"/>
              </a:spcAft>
              <a:buClr>
                <a:srgbClr val="000000"/>
              </a:buClr>
              <a:buSzPts val="2100"/>
              <a:buFont typeface="Arial"/>
              <a:buNone/>
              <a:defRPr sz="1800" b="0" i="0" u="none" strike="noStrike" cap="none">
                <a:solidFill>
                  <a:srgbClr val="000000"/>
                </a:solidFill>
                <a:latin typeface="Arial"/>
                <a:ea typeface="Arial"/>
                <a:cs typeface="Arial"/>
                <a:sym typeface="Arial"/>
              </a:defRPr>
            </a:lvl3pPr>
            <a:lvl4pPr marL="1828800" marR="0" lvl="3" indent="-228600" algn="ctr">
              <a:lnSpc>
                <a:spcPct val="90000"/>
              </a:lnSpc>
              <a:spcBef>
                <a:spcPts val="800"/>
              </a:spcBef>
              <a:spcAft>
                <a:spcPts val="0"/>
              </a:spcAft>
              <a:buClr>
                <a:srgbClr val="000000"/>
              </a:buClr>
              <a:buSzPts val="2100"/>
              <a:buFont typeface="Arial"/>
              <a:buNone/>
              <a:defRPr sz="1800" b="0" i="0" u="none" strike="noStrike" cap="none">
                <a:solidFill>
                  <a:srgbClr val="000000"/>
                </a:solidFill>
                <a:latin typeface="Arial"/>
                <a:ea typeface="Arial"/>
                <a:cs typeface="Arial"/>
                <a:sym typeface="Arial"/>
              </a:defRPr>
            </a:lvl4pPr>
            <a:lvl5pPr marL="2286000" marR="0" lvl="4" indent="-228600" algn="ctr">
              <a:lnSpc>
                <a:spcPct val="90000"/>
              </a:lnSpc>
              <a:spcBef>
                <a:spcPts val="800"/>
              </a:spcBef>
              <a:spcAft>
                <a:spcPts val="0"/>
              </a:spcAft>
              <a:buClr>
                <a:srgbClr val="000000"/>
              </a:buClr>
              <a:buSzPts val="2100"/>
              <a:buFont typeface="Arial"/>
              <a:buNone/>
              <a:defRPr sz="1800" b="0" i="0" u="none" strike="noStrike" cap="none">
                <a:solidFill>
                  <a:srgbClr val="000000"/>
                </a:solidFill>
                <a:latin typeface="Arial"/>
                <a:ea typeface="Arial"/>
                <a:cs typeface="Arial"/>
                <a:sym typeface="Arial"/>
              </a:defRPr>
            </a:lvl5pPr>
            <a:lvl6pPr marL="2743200" marR="0" lvl="5" indent="-361950" algn="l">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62" name="Google Shape;62;p11"/>
          <p:cNvSpPr txBox="1">
            <a:spLocks noGrp="1"/>
          </p:cNvSpPr>
          <p:nvPr>
            <p:ph type="sldNum" idx="12"/>
          </p:nvPr>
        </p:nvSpPr>
        <p:spPr>
          <a:xfrm>
            <a:off x="8310108" y="4805089"/>
            <a:ext cx="205200" cy="198300"/>
          </a:xfrm>
          <a:prstGeom prst="rect">
            <a:avLst/>
          </a:prstGeom>
          <a:noFill/>
          <a:ln>
            <a:noFill/>
          </a:ln>
        </p:spPr>
        <p:txBody>
          <a:bodyPr spcFirstLastPara="1" wrap="square" lIns="34275" tIns="34275" rIns="34275" bIns="34275" anchor="ctr" anchorCtr="0">
            <a:noAutofit/>
          </a:bodyPr>
          <a:lstStyle>
            <a:lvl1pPr marL="0" marR="0" lvl="0"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457200" y="205979"/>
            <a:ext cx="8229600" cy="533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1"/>
              </a:buClr>
              <a:buSzPts val="2700"/>
              <a:buFont typeface="Calibri"/>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6" name="Google Shape;66;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7" name="Google Shape;67;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IESC Text Slide" type="tx">
  <p:cSld name="TITLE_AND_BODY">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 name="Google Shape;13;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81000" algn="l">
              <a:lnSpc>
                <a:spcPct val="115000"/>
              </a:lnSpc>
              <a:spcBef>
                <a:spcPts val="0"/>
              </a:spcBef>
              <a:spcAft>
                <a:spcPts val="0"/>
              </a:spcAft>
              <a:buSzPts val="2400"/>
              <a:buChar char="●"/>
              <a:defRPr/>
            </a:lvl1pPr>
            <a:lvl2pPr marL="914400" lvl="1" indent="-342900" algn="l">
              <a:lnSpc>
                <a:spcPct val="115000"/>
              </a:lnSpc>
              <a:spcBef>
                <a:spcPts val="1600"/>
              </a:spcBef>
              <a:spcAft>
                <a:spcPts val="0"/>
              </a:spcAft>
              <a:buSzPts val="1800"/>
              <a:buChar char="○"/>
              <a:defRPr/>
            </a:lvl2pPr>
            <a:lvl3pPr marL="1371600" lvl="2" indent="-342900" algn="l">
              <a:lnSpc>
                <a:spcPct val="115000"/>
              </a:lnSpc>
              <a:spcBef>
                <a:spcPts val="1600"/>
              </a:spcBef>
              <a:spcAft>
                <a:spcPts val="0"/>
              </a:spcAft>
              <a:buSzPts val="1800"/>
              <a:buChar char="■"/>
              <a:defRPr/>
            </a:lvl3pPr>
            <a:lvl4pPr marL="1828800" lvl="3" indent="-342900" algn="l">
              <a:lnSpc>
                <a:spcPct val="115000"/>
              </a:lnSpc>
              <a:spcBef>
                <a:spcPts val="1600"/>
              </a:spcBef>
              <a:spcAft>
                <a:spcPts val="0"/>
              </a:spcAft>
              <a:buSzPts val="1800"/>
              <a:buChar char="●"/>
              <a:defRPr/>
            </a:lvl4pPr>
            <a:lvl5pPr marL="2286000" lvl="4" indent="-342900" algn="l">
              <a:lnSpc>
                <a:spcPct val="115000"/>
              </a:lnSpc>
              <a:spcBef>
                <a:spcPts val="1600"/>
              </a:spcBef>
              <a:spcAft>
                <a:spcPts val="0"/>
              </a:spcAft>
              <a:buSzPts val="1800"/>
              <a:buChar char="○"/>
              <a:defRPr/>
            </a:lvl5pPr>
            <a:lvl6pPr marL="2743200" lvl="5" indent="-342900" algn="l">
              <a:lnSpc>
                <a:spcPct val="115000"/>
              </a:lnSpc>
              <a:spcBef>
                <a:spcPts val="1600"/>
              </a:spcBef>
              <a:spcAft>
                <a:spcPts val="0"/>
              </a:spcAft>
              <a:buSzPts val="18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 name="Google Shape;14;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d of Presentation Slide">
  <p:cSld name="TITLE_AND_BODY_1_3">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p:nvPr/>
        </p:nvSpPr>
        <p:spPr>
          <a:xfrm>
            <a:off x="311700" y="445025"/>
            <a:ext cx="5120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rgbClr val="167A91"/>
                </a:solidFill>
                <a:latin typeface="Roboto"/>
                <a:ea typeface="Roboto"/>
                <a:cs typeface="Roboto"/>
                <a:sym typeface="Roboto"/>
              </a:rPr>
              <a:t>Thank you!</a:t>
            </a:r>
            <a:endParaRPr sz="3600" b="1" i="0" u="none" strike="noStrike" cap="none">
              <a:solidFill>
                <a:srgbClr val="167A9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rgbClr val="00173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1733"/>
                </a:solidFill>
                <a:latin typeface="Roboto"/>
                <a:ea typeface="Roboto"/>
                <a:cs typeface="Roboto"/>
                <a:sym typeface="Roboto"/>
              </a:rPr>
              <a:t>Please complete your session evaluation before exiting. </a:t>
            </a:r>
            <a:endParaRPr sz="3400" b="1" i="0" u="none" strike="noStrike" cap="none">
              <a:solidFill>
                <a:srgbClr val="001733"/>
              </a:solidFill>
              <a:latin typeface="Roboto"/>
              <a:ea typeface="Roboto"/>
              <a:cs typeface="Roboto"/>
              <a:sym typeface="Roboto"/>
            </a:endParaRPr>
          </a:p>
        </p:txBody>
      </p:sp>
      <p:sp>
        <p:nvSpPr>
          <p:cNvPr id="17" name="Google Shape;17;p4"/>
          <p:cNvSpPr txBox="1"/>
          <p:nvPr/>
        </p:nvSpPr>
        <p:spPr>
          <a:xfrm>
            <a:off x="5744113" y="3221825"/>
            <a:ext cx="2652000" cy="46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4"/>
          <p:cNvSpPr txBox="1"/>
          <p:nvPr/>
        </p:nvSpPr>
        <p:spPr>
          <a:xfrm>
            <a:off x="5035675" y="3221825"/>
            <a:ext cx="3990000" cy="39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19" name="Google Shape;19;p4"/>
          <p:cNvSpPr/>
          <p:nvPr/>
        </p:nvSpPr>
        <p:spPr>
          <a:xfrm>
            <a:off x="6473850" y="680400"/>
            <a:ext cx="1656900" cy="149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0" i="0" u="none" strike="noStrike" cap="none">
                <a:solidFill>
                  <a:srgbClr val="000000"/>
                </a:solidFill>
                <a:latin typeface="Arial"/>
                <a:ea typeface="Arial"/>
                <a:cs typeface="Arial"/>
                <a:sym typeface="Arial"/>
              </a:rPr>
              <a:t>Place presenter headshot over this text. </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200" b="0" i="0" u="none" strike="noStrike" cap="none">
                <a:solidFill>
                  <a:srgbClr val="000000"/>
                </a:solidFill>
                <a:latin typeface="Arial"/>
                <a:ea typeface="Arial"/>
                <a:cs typeface="Arial"/>
                <a:sym typeface="Arial"/>
              </a:rPr>
              <a:t>Add presenter contact information in the text box below.</a:t>
            </a:r>
            <a:endParaRPr sz="1200" b="0" i="0" u="none" strike="noStrike" cap="none">
              <a:solidFill>
                <a:srgbClr val="000000"/>
              </a:solidFill>
              <a:latin typeface="Arial"/>
              <a:ea typeface="Arial"/>
              <a:cs typeface="Arial"/>
              <a:sym typeface="Arial"/>
            </a:endParaRPr>
          </a:p>
        </p:txBody>
      </p:sp>
      <p:sp>
        <p:nvSpPr>
          <p:cNvPr id="20" name="Google Shape;20;p4"/>
          <p:cNvSpPr txBox="1">
            <a:spLocks noGrp="1"/>
          </p:cNvSpPr>
          <p:nvPr>
            <p:ph type="body" idx="1"/>
          </p:nvPr>
        </p:nvSpPr>
        <p:spPr>
          <a:xfrm>
            <a:off x="6227550" y="2825475"/>
            <a:ext cx="2352600" cy="572700"/>
          </a:xfrm>
          <a:prstGeom prst="rect">
            <a:avLst/>
          </a:prstGeom>
          <a:noFill/>
          <a:ln>
            <a:noFill/>
          </a:ln>
        </p:spPr>
        <p:txBody>
          <a:bodyPr spcFirstLastPara="1" wrap="square" lIns="91425" tIns="91425" rIns="91425" bIns="91425" anchor="t" anchorCtr="0">
            <a:noAutofit/>
          </a:bodyPr>
          <a:lstStyle>
            <a:lvl1pPr marL="457200" lvl="0" indent="-330200" algn="ctr">
              <a:lnSpc>
                <a:spcPct val="115000"/>
              </a:lnSpc>
              <a:spcBef>
                <a:spcPts val="0"/>
              </a:spcBef>
              <a:spcAft>
                <a:spcPts val="0"/>
              </a:spcAft>
              <a:buSzPts val="1600"/>
              <a:buChar char="●"/>
              <a:defRPr sz="1600" b="1"/>
            </a:lvl1pPr>
            <a:lvl2pPr marL="914400" lvl="1" indent="-317500" algn="ctr">
              <a:lnSpc>
                <a:spcPct val="115000"/>
              </a:lnSpc>
              <a:spcBef>
                <a:spcPts val="1600"/>
              </a:spcBef>
              <a:spcAft>
                <a:spcPts val="0"/>
              </a:spcAft>
              <a:buSzPts val="1400"/>
              <a:buChar char="○"/>
              <a:defRPr sz="1400" b="1"/>
            </a:lvl2pPr>
            <a:lvl3pPr marL="1371600" lvl="2" indent="-317500" algn="ctr">
              <a:lnSpc>
                <a:spcPct val="115000"/>
              </a:lnSpc>
              <a:spcBef>
                <a:spcPts val="1600"/>
              </a:spcBef>
              <a:spcAft>
                <a:spcPts val="0"/>
              </a:spcAft>
              <a:buSzPts val="1400"/>
              <a:buChar char="■"/>
              <a:defRPr sz="1400" b="1"/>
            </a:lvl3pPr>
            <a:lvl4pPr marL="1828800" lvl="3" indent="-317500" algn="ctr">
              <a:lnSpc>
                <a:spcPct val="115000"/>
              </a:lnSpc>
              <a:spcBef>
                <a:spcPts val="1600"/>
              </a:spcBef>
              <a:spcAft>
                <a:spcPts val="0"/>
              </a:spcAft>
              <a:buSzPts val="1400"/>
              <a:buChar char="●"/>
              <a:defRPr sz="1400" b="1"/>
            </a:lvl4pPr>
            <a:lvl5pPr marL="2286000" lvl="4" indent="-317500" algn="ctr">
              <a:lnSpc>
                <a:spcPct val="115000"/>
              </a:lnSpc>
              <a:spcBef>
                <a:spcPts val="1600"/>
              </a:spcBef>
              <a:spcAft>
                <a:spcPts val="0"/>
              </a:spcAft>
              <a:buSzPts val="1400"/>
              <a:buChar char="○"/>
              <a:defRPr sz="1400" b="1"/>
            </a:lvl5pPr>
            <a:lvl6pPr marL="2743200" lvl="5" indent="-317500" algn="ctr">
              <a:lnSpc>
                <a:spcPct val="115000"/>
              </a:lnSpc>
              <a:spcBef>
                <a:spcPts val="1600"/>
              </a:spcBef>
              <a:spcAft>
                <a:spcPts val="0"/>
              </a:spcAft>
              <a:buSzPts val="1400"/>
              <a:buChar char="■"/>
              <a:defRPr sz="1400" b="1"/>
            </a:lvl6pPr>
            <a:lvl7pPr marL="3200400" lvl="6" indent="-292100" algn="ctr">
              <a:lnSpc>
                <a:spcPct val="115000"/>
              </a:lnSpc>
              <a:spcBef>
                <a:spcPts val="1600"/>
              </a:spcBef>
              <a:spcAft>
                <a:spcPts val="0"/>
              </a:spcAft>
              <a:buSzPts val="1000"/>
              <a:buChar char="●"/>
              <a:defRPr sz="1000" b="1"/>
            </a:lvl7pPr>
            <a:lvl8pPr marL="3657600" lvl="7" indent="-292100" algn="ctr">
              <a:lnSpc>
                <a:spcPct val="115000"/>
              </a:lnSpc>
              <a:spcBef>
                <a:spcPts val="1600"/>
              </a:spcBef>
              <a:spcAft>
                <a:spcPts val="0"/>
              </a:spcAft>
              <a:buSzPts val="1000"/>
              <a:buChar char="○"/>
              <a:defRPr sz="1000" b="1"/>
            </a:lvl8pPr>
            <a:lvl9pPr marL="4114800" lvl="8" indent="-292100" algn="ctr">
              <a:lnSpc>
                <a:spcPct val="115000"/>
              </a:lnSpc>
              <a:spcBef>
                <a:spcPts val="1600"/>
              </a:spcBef>
              <a:spcAft>
                <a:spcPts val="1600"/>
              </a:spcAft>
              <a:buSzPts val="1000"/>
              <a:buChar char="■"/>
              <a:defRPr sz="1000" b="1"/>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2 Columns">
  <p:cSld name="TITLE_AND_BODY_3">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p:nvPr/>
        </p:nvSpPr>
        <p:spPr>
          <a:xfrm>
            <a:off x="406950" y="352200"/>
            <a:ext cx="8330100" cy="37302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3" name="Google Shape;23;p5"/>
          <p:cNvCxnSpPr/>
          <p:nvPr/>
        </p:nvCxnSpPr>
        <p:spPr>
          <a:xfrm>
            <a:off x="4550550" y="1789025"/>
            <a:ext cx="0" cy="1927500"/>
          </a:xfrm>
          <a:prstGeom prst="straightConnector1">
            <a:avLst/>
          </a:prstGeom>
          <a:noFill/>
          <a:ln w="38100" cap="flat" cmpd="sng">
            <a:solidFill>
              <a:schemeClr val="dk1"/>
            </a:solidFill>
            <a:prstDash val="solid"/>
            <a:round/>
            <a:headEnd type="none" w="sm" len="sm"/>
            <a:tailEnd type="none" w="sm" len="sm"/>
          </a:ln>
        </p:spPr>
      </p:cxnSp>
      <p:sp>
        <p:nvSpPr>
          <p:cNvPr id="24" name="Google Shape;24;p5"/>
          <p:cNvSpPr txBox="1">
            <a:spLocks noGrp="1"/>
          </p:cNvSpPr>
          <p:nvPr>
            <p:ph type="sldNum" idx="12"/>
          </p:nvPr>
        </p:nvSpPr>
        <p:spPr>
          <a:xfrm>
            <a:off x="8524708" y="466319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1pPr>
            <a:lvl2pPr marL="0" marR="0" lvl="1"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2pPr>
            <a:lvl3pPr marL="0" marR="0" lvl="2"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3pPr>
            <a:lvl4pPr marL="0" marR="0" lvl="3"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4pPr>
            <a:lvl5pPr marL="0" marR="0" lvl="4"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5pPr>
            <a:lvl6pPr marL="0" marR="0" lvl="5"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6pPr>
            <a:lvl7pPr marL="0" marR="0" lvl="6"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7pPr>
            <a:lvl8pPr marL="0" marR="0" lvl="7"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8pPr>
            <a:lvl9pPr marL="0" marR="0" lvl="8"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9pPr>
          </a:lstStyle>
          <a:p>
            <a:pPr marL="0" lvl="0" indent="0" algn="r" rtl="0">
              <a:spcBef>
                <a:spcPts val="0"/>
              </a:spcBef>
              <a:spcAft>
                <a:spcPts val="0"/>
              </a:spcAft>
              <a:buNone/>
            </a:pPr>
            <a:fld id="{00000000-1234-1234-1234-123412341234}" type="slidenum">
              <a:rPr lang="en"/>
              <a:t>‹#›</a:t>
            </a:fld>
            <a:endParaRPr/>
          </a:p>
        </p:txBody>
      </p:sp>
      <p:sp>
        <p:nvSpPr>
          <p:cNvPr id="25" name="Google Shape;25;p5"/>
          <p:cNvSpPr txBox="1">
            <a:spLocks noGrp="1"/>
          </p:cNvSpPr>
          <p:nvPr>
            <p:ph type="ctrTitle"/>
          </p:nvPr>
        </p:nvSpPr>
        <p:spPr>
          <a:xfrm>
            <a:off x="1113228" y="1846275"/>
            <a:ext cx="3169500" cy="644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666666"/>
              </a:buClr>
              <a:buSzPts val="1800"/>
              <a:buNone/>
              <a:defRPr sz="1800">
                <a:solidFill>
                  <a:srgbClr val="666666"/>
                </a:solidFill>
              </a:defRPr>
            </a:lvl1pPr>
            <a:lvl2pPr lvl="1" algn="ctr">
              <a:lnSpc>
                <a:spcPct val="100000"/>
              </a:lnSpc>
              <a:spcBef>
                <a:spcPts val="0"/>
              </a:spcBef>
              <a:spcAft>
                <a:spcPts val="0"/>
              </a:spcAft>
              <a:buClr>
                <a:srgbClr val="666666"/>
              </a:buClr>
              <a:buSzPts val="1600"/>
              <a:buNone/>
              <a:defRPr sz="1600">
                <a:solidFill>
                  <a:srgbClr val="666666"/>
                </a:solidFill>
              </a:defRPr>
            </a:lvl2pPr>
            <a:lvl3pPr lvl="2" algn="ctr">
              <a:lnSpc>
                <a:spcPct val="100000"/>
              </a:lnSpc>
              <a:spcBef>
                <a:spcPts val="0"/>
              </a:spcBef>
              <a:spcAft>
                <a:spcPts val="0"/>
              </a:spcAft>
              <a:buClr>
                <a:srgbClr val="666666"/>
              </a:buClr>
              <a:buSzPts val="1600"/>
              <a:buNone/>
              <a:defRPr sz="1600">
                <a:solidFill>
                  <a:srgbClr val="666666"/>
                </a:solidFill>
              </a:defRPr>
            </a:lvl3pPr>
            <a:lvl4pPr lvl="3" algn="ctr">
              <a:lnSpc>
                <a:spcPct val="100000"/>
              </a:lnSpc>
              <a:spcBef>
                <a:spcPts val="0"/>
              </a:spcBef>
              <a:spcAft>
                <a:spcPts val="0"/>
              </a:spcAft>
              <a:buClr>
                <a:srgbClr val="666666"/>
              </a:buClr>
              <a:buSzPts val="1600"/>
              <a:buNone/>
              <a:defRPr sz="1600">
                <a:solidFill>
                  <a:srgbClr val="666666"/>
                </a:solidFill>
              </a:defRPr>
            </a:lvl4pPr>
            <a:lvl5pPr lvl="4" algn="ctr">
              <a:lnSpc>
                <a:spcPct val="100000"/>
              </a:lnSpc>
              <a:spcBef>
                <a:spcPts val="0"/>
              </a:spcBef>
              <a:spcAft>
                <a:spcPts val="0"/>
              </a:spcAft>
              <a:buClr>
                <a:srgbClr val="666666"/>
              </a:buClr>
              <a:buSzPts val="1600"/>
              <a:buNone/>
              <a:defRPr sz="1600">
                <a:solidFill>
                  <a:srgbClr val="666666"/>
                </a:solidFill>
              </a:defRPr>
            </a:lvl5pPr>
            <a:lvl6pPr lvl="5" algn="ctr">
              <a:lnSpc>
                <a:spcPct val="100000"/>
              </a:lnSpc>
              <a:spcBef>
                <a:spcPts val="0"/>
              </a:spcBef>
              <a:spcAft>
                <a:spcPts val="0"/>
              </a:spcAft>
              <a:buClr>
                <a:srgbClr val="666666"/>
              </a:buClr>
              <a:buSzPts val="1600"/>
              <a:buNone/>
              <a:defRPr sz="1600">
                <a:solidFill>
                  <a:srgbClr val="666666"/>
                </a:solidFill>
              </a:defRPr>
            </a:lvl6pPr>
            <a:lvl7pPr lvl="6" algn="ctr">
              <a:lnSpc>
                <a:spcPct val="100000"/>
              </a:lnSpc>
              <a:spcBef>
                <a:spcPts val="0"/>
              </a:spcBef>
              <a:spcAft>
                <a:spcPts val="0"/>
              </a:spcAft>
              <a:buClr>
                <a:srgbClr val="666666"/>
              </a:buClr>
              <a:buSzPts val="1600"/>
              <a:buNone/>
              <a:defRPr sz="1600">
                <a:solidFill>
                  <a:srgbClr val="666666"/>
                </a:solidFill>
              </a:defRPr>
            </a:lvl7pPr>
            <a:lvl8pPr lvl="7" algn="ctr">
              <a:lnSpc>
                <a:spcPct val="100000"/>
              </a:lnSpc>
              <a:spcBef>
                <a:spcPts val="0"/>
              </a:spcBef>
              <a:spcAft>
                <a:spcPts val="0"/>
              </a:spcAft>
              <a:buClr>
                <a:srgbClr val="666666"/>
              </a:buClr>
              <a:buSzPts val="1600"/>
              <a:buNone/>
              <a:defRPr sz="1600">
                <a:solidFill>
                  <a:srgbClr val="666666"/>
                </a:solidFill>
              </a:defRPr>
            </a:lvl8pPr>
            <a:lvl9pPr lvl="8" algn="ctr">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26" name="Google Shape;26;p5"/>
          <p:cNvSpPr txBox="1">
            <a:spLocks noGrp="1"/>
          </p:cNvSpPr>
          <p:nvPr>
            <p:ph type="subTitle" idx="1"/>
          </p:nvPr>
        </p:nvSpPr>
        <p:spPr>
          <a:xfrm>
            <a:off x="1147278" y="2451725"/>
            <a:ext cx="3101400" cy="111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a:lvl1pPr>
            <a:lvl2pPr lvl="1" algn="ctr">
              <a:lnSpc>
                <a:spcPct val="100000"/>
              </a:lnSpc>
              <a:spcBef>
                <a:spcPts val="1600"/>
              </a:spcBef>
              <a:spcAft>
                <a:spcPts val="0"/>
              </a:spcAft>
              <a:buSzPts val="1800"/>
              <a:buNone/>
              <a:defRPr/>
            </a:lvl2pPr>
            <a:lvl3pPr lvl="2" algn="ctr">
              <a:lnSpc>
                <a:spcPct val="100000"/>
              </a:lnSpc>
              <a:spcBef>
                <a:spcPts val="1600"/>
              </a:spcBef>
              <a:spcAft>
                <a:spcPts val="0"/>
              </a:spcAft>
              <a:buSzPts val="1400"/>
              <a:buNone/>
              <a:defRPr sz="1400"/>
            </a:lvl3pPr>
            <a:lvl4pPr lvl="3" algn="ctr">
              <a:lnSpc>
                <a:spcPct val="100000"/>
              </a:lnSpc>
              <a:spcBef>
                <a:spcPts val="1600"/>
              </a:spcBef>
              <a:spcAft>
                <a:spcPts val="0"/>
              </a:spcAft>
              <a:buSzPts val="1400"/>
              <a:buNone/>
              <a:defRPr sz="1400"/>
            </a:lvl4pPr>
            <a:lvl5pPr lvl="4" algn="ctr">
              <a:lnSpc>
                <a:spcPct val="100000"/>
              </a:lnSpc>
              <a:spcBef>
                <a:spcPts val="1600"/>
              </a:spcBef>
              <a:spcAft>
                <a:spcPts val="0"/>
              </a:spcAft>
              <a:buSzPts val="1400"/>
              <a:buNone/>
              <a:defRPr sz="1400"/>
            </a:lvl5pPr>
            <a:lvl6pPr lvl="5" algn="ctr">
              <a:lnSpc>
                <a:spcPct val="100000"/>
              </a:lnSpc>
              <a:spcBef>
                <a:spcPts val="1600"/>
              </a:spcBef>
              <a:spcAft>
                <a:spcPts val="0"/>
              </a:spcAft>
              <a:buSzPts val="1400"/>
              <a:buNone/>
              <a:defRPr sz="1400"/>
            </a:lvl6pPr>
            <a:lvl7pPr lvl="6" algn="ctr">
              <a:lnSpc>
                <a:spcPct val="100000"/>
              </a:lnSpc>
              <a:spcBef>
                <a:spcPts val="1600"/>
              </a:spcBef>
              <a:spcAft>
                <a:spcPts val="0"/>
              </a:spcAft>
              <a:buSzPts val="1400"/>
              <a:buNone/>
              <a:defRPr sz="1400"/>
            </a:lvl7pPr>
            <a:lvl8pPr lvl="7" algn="ctr">
              <a:lnSpc>
                <a:spcPct val="100000"/>
              </a:lnSpc>
              <a:spcBef>
                <a:spcPts val="1600"/>
              </a:spcBef>
              <a:spcAft>
                <a:spcPts val="0"/>
              </a:spcAft>
              <a:buSzPts val="1400"/>
              <a:buNone/>
              <a:defRPr sz="1400"/>
            </a:lvl8pPr>
            <a:lvl9pPr lvl="8" algn="ctr">
              <a:lnSpc>
                <a:spcPct val="100000"/>
              </a:lnSpc>
              <a:spcBef>
                <a:spcPts val="1600"/>
              </a:spcBef>
              <a:spcAft>
                <a:spcPts val="0"/>
              </a:spcAft>
              <a:buSzPts val="1400"/>
              <a:buNone/>
              <a:defRPr sz="1400"/>
            </a:lvl9pPr>
          </a:lstStyle>
          <a:p>
            <a:endParaRPr/>
          </a:p>
        </p:txBody>
      </p:sp>
      <p:sp>
        <p:nvSpPr>
          <p:cNvPr id="27" name="Google Shape;27;p5"/>
          <p:cNvSpPr txBox="1">
            <a:spLocks noGrp="1"/>
          </p:cNvSpPr>
          <p:nvPr>
            <p:ph type="ctrTitle" idx="2"/>
          </p:nvPr>
        </p:nvSpPr>
        <p:spPr>
          <a:xfrm>
            <a:off x="4818378" y="1846275"/>
            <a:ext cx="3169500" cy="644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666666"/>
              </a:buClr>
              <a:buSzPts val="1800"/>
              <a:buNone/>
              <a:defRPr sz="1800">
                <a:solidFill>
                  <a:srgbClr val="666666"/>
                </a:solidFill>
              </a:defRPr>
            </a:lvl1pPr>
            <a:lvl2pPr lvl="1" algn="ctr">
              <a:lnSpc>
                <a:spcPct val="100000"/>
              </a:lnSpc>
              <a:spcBef>
                <a:spcPts val="0"/>
              </a:spcBef>
              <a:spcAft>
                <a:spcPts val="0"/>
              </a:spcAft>
              <a:buClr>
                <a:srgbClr val="666666"/>
              </a:buClr>
              <a:buSzPts val="1600"/>
              <a:buNone/>
              <a:defRPr sz="1600">
                <a:solidFill>
                  <a:srgbClr val="666666"/>
                </a:solidFill>
              </a:defRPr>
            </a:lvl2pPr>
            <a:lvl3pPr lvl="2" algn="ctr">
              <a:lnSpc>
                <a:spcPct val="100000"/>
              </a:lnSpc>
              <a:spcBef>
                <a:spcPts val="0"/>
              </a:spcBef>
              <a:spcAft>
                <a:spcPts val="0"/>
              </a:spcAft>
              <a:buClr>
                <a:srgbClr val="666666"/>
              </a:buClr>
              <a:buSzPts val="1600"/>
              <a:buNone/>
              <a:defRPr sz="1600">
                <a:solidFill>
                  <a:srgbClr val="666666"/>
                </a:solidFill>
              </a:defRPr>
            </a:lvl3pPr>
            <a:lvl4pPr lvl="3" algn="ctr">
              <a:lnSpc>
                <a:spcPct val="100000"/>
              </a:lnSpc>
              <a:spcBef>
                <a:spcPts val="0"/>
              </a:spcBef>
              <a:spcAft>
                <a:spcPts val="0"/>
              </a:spcAft>
              <a:buClr>
                <a:srgbClr val="666666"/>
              </a:buClr>
              <a:buSzPts val="1600"/>
              <a:buNone/>
              <a:defRPr sz="1600">
                <a:solidFill>
                  <a:srgbClr val="666666"/>
                </a:solidFill>
              </a:defRPr>
            </a:lvl4pPr>
            <a:lvl5pPr lvl="4" algn="ctr">
              <a:lnSpc>
                <a:spcPct val="100000"/>
              </a:lnSpc>
              <a:spcBef>
                <a:spcPts val="0"/>
              </a:spcBef>
              <a:spcAft>
                <a:spcPts val="0"/>
              </a:spcAft>
              <a:buClr>
                <a:srgbClr val="666666"/>
              </a:buClr>
              <a:buSzPts val="1600"/>
              <a:buNone/>
              <a:defRPr sz="1600">
                <a:solidFill>
                  <a:srgbClr val="666666"/>
                </a:solidFill>
              </a:defRPr>
            </a:lvl5pPr>
            <a:lvl6pPr lvl="5" algn="ctr">
              <a:lnSpc>
                <a:spcPct val="100000"/>
              </a:lnSpc>
              <a:spcBef>
                <a:spcPts val="0"/>
              </a:spcBef>
              <a:spcAft>
                <a:spcPts val="0"/>
              </a:spcAft>
              <a:buClr>
                <a:srgbClr val="666666"/>
              </a:buClr>
              <a:buSzPts val="1600"/>
              <a:buNone/>
              <a:defRPr sz="1600">
                <a:solidFill>
                  <a:srgbClr val="666666"/>
                </a:solidFill>
              </a:defRPr>
            </a:lvl6pPr>
            <a:lvl7pPr lvl="6" algn="ctr">
              <a:lnSpc>
                <a:spcPct val="100000"/>
              </a:lnSpc>
              <a:spcBef>
                <a:spcPts val="0"/>
              </a:spcBef>
              <a:spcAft>
                <a:spcPts val="0"/>
              </a:spcAft>
              <a:buClr>
                <a:srgbClr val="666666"/>
              </a:buClr>
              <a:buSzPts val="1600"/>
              <a:buNone/>
              <a:defRPr sz="1600">
                <a:solidFill>
                  <a:srgbClr val="666666"/>
                </a:solidFill>
              </a:defRPr>
            </a:lvl7pPr>
            <a:lvl8pPr lvl="7" algn="ctr">
              <a:lnSpc>
                <a:spcPct val="100000"/>
              </a:lnSpc>
              <a:spcBef>
                <a:spcPts val="0"/>
              </a:spcBef>
              <a:spcAft>
                <a:spcPts val="0"/>
              </a:spcAft>
              <a:buClr>
                <a:srgbClr val="666666"/>
              </a:buClr>
              <a:buSzPts val="1600"/>
              <a:buNone/>
              <a:defRPr sz="1600">
                <a:solidFill>
                  <a:srgbClr val="666666"/>
                </a:solidFill>
              </a:defRPr>
            </a:lvl8pPr>
            <a:lvl9pPr lvl="8" algn="ctr">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28" name="Google Shape;28;p5"/>
          <p:cNvSpPr txBox="1">
            <a:spLocks noGrp="1"/>
          </p:cNvSpPr>
          <p:nvPr>
            <p:ph type="subTitle" idx="3"/>
          </p:nvPr>
        </p:nvSpPr>
        <p:spPr>
          <a:xfrm>
            <a:off x="4852428" y="2451725"/>
            <a:ext cx="3101400" cy="111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a:lvl1pPr>
            <a:lvl2pPr lvl="1" algn="ctr">
              <a:lnSpc>
                <a:spcPct val="100000"/>
              </a:lnSpc>
              <a:spcBef>
                <a:spcPts val="1600"/>
              </a:spcBef>
              <a:spcAft>
                <a:spcPts val="0"/>
              </a:spcAft>
              <a:buSzPts val="1800"/>
              <a:buNone/>
              <a:defRPr/>
            </a:lvl2pPr>
            <a:lvl3pPr lvl="2" algn="ctr">
              <a:lnSpc>
                <a:spcPct val="100000"/>
              </a:lnSpc>
              <a:spcBef>
                <a:spcPts val="1600"/>
              </a:spcBef>
              <a:spcAft>
                <a:spcPts val="0"/>
              </a:spcAft>
              <a:buSzPts val="1400"/>
              <a:buNone/>
              <a:defRPr sz="1400"/>
            </a:lvl3pPr>
            <a:lvl4pPr lvl="3" algn="ctr">
              <a:lnSpc>
                <a:spcPct val="100000"/>
              </a:lnSpc>
              <a:spcBef>
                <a:spcPts val="1600"/>
              </a:spcBef>
              <a:spcAft>
                <a:spcPts val="0"/>
              </a:spcAft>
              <a:buSzPts val="1400"/>
              <a:buNone/>
              <a:defRPr sz="1400"/>
            </a:lvl4pPr>
            <a:lvl5pPr lvl="4" algn="ctr">
              <a:lnSpc>
                <a:spcPct val="100000"/>
              </a:lnSpc>
              <a:spcBef>
                <a:spcPts val="1600"/>
              </a:spcBef>
              <a:spcAft>
                <a:spcPts val="0"/>
              </a:spcAft>
              <a:buSzPts val="1400"/>
              <a:buNone/>
              <a:defRPr sz="1400"/>
            </a:lvl5pPr>
            <a:lvl6pPr lvl="5" algn="ctr">
              <a:lnSpc>
                <a:spcPct val="100000"/>
              </a:lnSpc>
              <a:spcBef>
                <a:spcPts val="1600"/>
              </a:spcBef>
              <a:spcAft>
                <a:spcPts val="0"/>
              </a:spcAft>
              <a:buSzPts val="1400"/>
              <a:buNone/>
              <a:defRPr sz="1400"/>
            </a:lvl6pPr>
            <a:lvl7pPr lvl="6" algn="ctr">
              <a:lnSpc>
                <a:spcPct val="100000"/>
              </a:lnSpc>
              <a:spcBef>
                <a:spcPts val="1600"/>
              </a:spcBef>
              <a:spcAft>
                <a:spcPts val="0"/>
              </a:spcAft>
              <a:buSzPts val="1400"/>
              <a:buNone/>
              <a:defRPr sz="1400"/>
            </a:lvl7pPr>
            <a:lvl8pPr lvl="7" algn="ctr">
              <a:lnSpc>
                <a:spcPct val="100000"/>
              </a:lnSpc>
              <a:spcBef>
                <a:spcPts val="1600"/>
              </a:spcBef>
              <a:spcAft>
                <a:spcPts val="0"/>
              </a:spcAft>
              <a:buSzPts val="1400"/>
              <a:buNone/>
              <a:defRPr sz="1400"/>
            </a:lvl8pPr>
            <a:lvl9pPr lvl="8" algn="ctr">
              <a:lnSpc>
                <a:spcPct val="100000"/>
              </a:lnSpc>
              <a:spcBef>
                <a:spcPts val="1600"/>
              </a:spcBef>
              <a:spcAft>
                <a:spcPts val="0"/>
              </a:spcAft>
              <a:buSzPts val="1400"/>
              <a:buNone/>
              <a:defRPr sz="1400"/>
            </a:lvl9pPr>
          </a:lstStyle>
          <a:p>
            <a:endParaRPr/>
          </a:p>
        </p:txBody>
      </p:sp>
      <p:sp>
        <p:nvSpPr>
          <p:cNvPr id="29" name="Google Shape;29;p5"/>
          <p:cNvSpPr txBox="1">
            <a:spLocks noGrp="1"/>
          </p:cNvSpPr>
          <p:nvPr>
            <p:ph type="title" idx="4"/>
          </p:nvPr>
        </p:nvSpPr>
        <p:spPr>
          <a:xfrm>
            <a:off x="-11850" y="927075"/>
            <a:ext cx="9144000" cy="48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200"/>
              <a:buNone/>
              <a:defRPr sz="2200"/>
            </a:lvl1pPr>
            <a:lvl2pPr lvl="1" algn="l">
              <a:lnSpc>
                <a:spcPct val="100000"/>
              </a:lnSpc>
              <a:spcBef>
                <a:spcPts val="0"/>
              </a:spcBef>
              <a:spcAft>
                <a:spcPts val="0"/>
              </a:spcAft>
              <a:buSzPts val="2800"/>
              <a:buFont typeface="Roboto"/>
              <a:buNone/>
              <a:defRPr>
                <a:latin typeface="Roboto"/>
                <a:ea typeface="Roboto"/>
                <a:cs typeface="Roboto"/>
                <a:sym typeface="Roboto"/>
              </a:defRPr>
            </a:lvl2pPr>
            <a:lvl3pPr lvl="2" algn="l">
              <a:lnSpc>
                <a:spcPct val="100000"/>
              </a:lnSpc>
              <a:spcBef>
                <a:spcPts val="0"/>
              </a:spcBef>
              <a:spcAft>
                <a:spcPts val="0"/>
              </a:spcAft>
              <a:buSzPts val="2800"/>
              <a:buFont typeface="Roboto"/>
              <a:buNone/>
              <a:defRPr>
                <a:latin typeface="Roboto"/>
                <a:ea typeface="Roboto"/>
                <a:cs typeface="Roboto"/>
                <a:sym typeface="Roboto"/>
              </a:defRPr>
            </a:lvl3pPr>
            <a:lvl4pPr lvl="3" algn="l">
              <a:lnSpc>
                <a:spcPct val="100000"/>
              </a:lnSpc>
              <a:spcBef>
                <a:spcPts val="0"/>
              </a:spcBef>
              <a:spcAft>
                <a:spcPts val="0"/>
              </a:spcAft>
              <a:buSzPts val="2800"/>
              <a:buFont typeface="Roboto"/>
              <a:buNone/>
              <a:defRPr>
                <a:latin typeface="Roboto"/>
                <a:ea typeface="Roboto"/>
                <a:cs typeface="Roboto"/>
                <a:sym typeface="Roboto"/>
              </a:defRPr>
            </a:lvl4pPr>
            <a:lvl5pPr lvl="4" algn="l">
              <a:lnSpc>
                <a:spcPct val="100000"/>
              </a:lnSpc>
              <a:spcBef>
                <a:spcPts val="0"/>
              </a:spcBef>
              <a:spcAft>
                <a:spcPts val="0"/>
              </a:spcAft>
              <a:buSzPts val="2800"/>
              <a:buFont typeface="Roboto"/>
              <a:buNone/>
              <a:defRPr>
                <a:latin typeface="Roboto"/>
                <a:ea typeface="Roboto"/>
                <a:cs typeface="Roboto"/>
                <a:sym typeface="Roboto"/>
              </a:defRPr>
            </a:lvl5pPr>
            <a:lvl6pPr lvl="5" algn="l">
              <a:lnSpc>
                <a:spcPct val="100000"/>
              </a:lnSpc>
              <a:spcBef>
                <a:spcPts val="0"/>
              </a:spcBef>
              <a:spcAft>
                <a:spcPts val="0"/>
              </a:spcAft>
              <a:buSzPts val="2800"/>
              <a:buFont typeface="Roboto"/>
              <a:buNone/>
              <a:defRPr>
                <a:latin typeface="Roboto"/>
                <a:ea typeface="Roboto"/>
                <a:cs typeface="Roboto"/>
                <a:sym typeface="Roboto"/>
              </a:defRPr>
            </a:lvl6pPr>
            <a:lvl7pPr lvl="6" algn="l">
              <a:lnSpc>
                <a:spcPct val="100000"/>
              </a:lnSpc>
              <a:spcBef>
                <a:spcPts val="0"/>
              </a:spcBef>
              <a:spcAft>
                <a:spcPts val="0"/>
              </a:spcAft>
              <a:buSzPts val="2800"/>
              <a:buFont typeface="Roboto"/>
              <a:buNone/>
              <a:defRPr>
                <a:latin typeface="Roboto"/>
                <a:ea typeface="Roboto"/>
                <a:cs typeface="Roboto"/>
                <a:sym typeface="Roboto"/>
              </a:defRPr>
            </a:lvl7pPr>
            <a:lvl8pPr lvl="7" algn="l">
              <a:lnSpc>
                <a:spcPct val="100000"/>
              </a:lnSpc>
              <a:spcBef>
                <a:spcPts val="0"/>
              </a:spcBef>
              <a:spcAft>
                <a:spcPts val="0"/>
              </a:spcAft>
              <a:buSzPts val="2800"/>
              <a:buFont typeface="Roboto"/>
              <a:buNone/>
              <a:defRPr>
                <a:latin typeface="Roboto"/>
                <a:ea typeface="Roboto"/>
                <a:cs typeface="Roboto"/>
                <a:sym typeface="Roboto"/>
              </a:defRPr>
            </a:lvl8pPr>
            <a:lvl9pPr lvl="8" algn="l">
              <a:lnSpc>
                <a:spcPct val="100000"/>
              </a:lnSpc>
              <a:spcBef>
                <a:spcPts val="0"/>
              </a:spcBef>
              <a:spcAft>
                <a:spcPts val="0"/>
              </a:spcAft>
              <a:buSzPts val="2800"/>
              <a:buFont typeface="Roboto"/>
              <a:buNone/>
              <a:defRPr>
                <a:latin typeface="Roboto"/>
                <a:ea typeface="Roboto"/>
                <a:cs typeface="Roboto"/>
                <a:sym typeface="Robo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p:cSld name="TITLE_AND_BODY_2">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 name="Google Shape;32;p6"/>
          <p:cNvSpPr txBox="1">
            <a:spLocks noGrp="1"/>
          </p:cNvSpPr>
          <p:nvPr>
            <p:ph type="body" idx="1"/>
          </p:nvPr>
        </p:nvSpPr>
        <p:spPr>
          <a:xfrm>
            <a:off x="311700" y="1152475"/>
            <a:ext cx="3999900" cy="28263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6"/>
          <p:cNvSpPr txBox="1">
            <a:spLocks noGrp="1"/>
          </p:cNvSpPr>
          <p:nvPr>
            <p:ph type="body" idx="2"/>
          </p:nvPr>
        </p:nvSpPr>
        <p:spPr>
          <a:xfrm>
            <a:off x="4832400" y="1152475"/>
            <a:ext cx="3999900" cy="28263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TITLE_AND_BODY_1">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7"/>
          <p:cNvSpPr/>
          <p:nvPr/>
        </p:nvSpPr>
        <p:spPr>
          <a:xfrm>
            <a:off x="4572000" y="-125"/>
            <a:ext cx="4572000" cy="41979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7" name="Google Shape;37;p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1600"/>
              </a:spcBef>
              <a:spcAft>
                <a:spcPts val="0"/>
              </a:spcAft>
              <a:buSzPts val="2100"/>
              <a:buNone/>
              <a:defRPr sz="2100"/>
            </a:lvl2pPr>
            <a:lvl3pPr lvl="2" algn="ctr">
              <a:lnSpc>
                <a:spcPct val="100000"/>
              </a:lnSpc>
              <a:spcBef>
                <a:spcPts val="1600"/>
              </a:spcBef>
              <a:spcAft>
                <a:spcPts val="0"/>
              </a:spcAft>
              <a:buSzPts val="2100"/>
              <a:buNone/>
              <a:defRPr sz="2100"/>
            </a:lvl3pPr>
            <a:lvl4pPr lvl="3" algn="ctr">
              <a:lnSpc>
                <a:spcPct val="100000"/>
              </a:lnSpc>
              <a:spcBef>
                <a:spcPts val="1600"/>
              </a:spcBef>
              <a:spcAft>
                <a:spcPts val="0"/>
              </a:spcAft>
              <a:buSzPts val="2100"/>
              <a:buNone/>
              <a:defRPr sz="2100"/>
            </a:lvl4pPr>
            <a:lvl5pPr lvl="4" algn="ctr">
              <a:lnSpc>
                <a:spcPct val="100000"/>
              </a:lnSpc>
              <a:spcBef>
                <a:spcPts val="1600"/>
              </a:spcBef>
              <a:spcAft>
                <a:spcPts val="0"/>
              </a:spcAft>
              <a:buSzPts val="2100"/>
              <a:buNone/>
              <a:defRPr sz="2100"/>
            </a:lvl5pPr>
            <a:lvl6pPr lvl="5" algn="ctr">
              <a:lnSpc>
                <a:spcPct val="100000"/>
              </a:lnSpc>
              <a:spcBef>
                <a:spcPts val="1600"/>
              </a:spcBef>
              <a:spcAft>
                <a:spcPts val="0"/>
              </a:spcAft>
              <a:buSzPts val="2100"/>
              <a:buNone/>
              <a:defRPr sz="2100"/>
            </a:lvl6pPr>
            <a:lvl7pPr lvl="6" algn="ctr">
              <a:lnSpc>
                <a:spcPct val="100000"/>
              </a:lnSpc>
              <a:spcBef>
                <a:spcPts val="1600"/>
              </a:spcBef>
              <a:spcAft>
                <a:spcPts val="0"/>
              </a:spcAft>
              <a:buSzPts val="2100"/>
              <a:buNone/>
              <a:defRPr sz="2100"/>
            </a:lvl7pPr>
            <a:lvl8pPr lvl="7" algn="ctr">
              <a:lnSpc>
                <a:spcPct val="100000"/>
              </a:lnSpc>
              <a:spcBef>
                <a:spcPts val="1600"/>
              </a:spcBef>
              <a:spcAft>
                <a:spcPts val="0"/>
              </a:spcAft>
              <a:buSzPts val="2100"/>
              <a:buNone/>
              <a:defRPr sz="2100"/>
            </a:lvl8pPr>
            <a:lvl9pPr lvl="8" algn="ctr">
              <a:lnSpc>
                <a:spcPct val="100000"/>
              </a:lnSpc>
              <a:spcBef>
                <a:spcPts val="1600"/>
              </a:spcBef>
              <a:spcAft>
                <a:spcPts val="0"/>
              </a:spcAft>
              <a:buSzPts val="2100"/>
              <a:buNone/>
              <a:defRPr sz="2100"/>
            </a:lvl9pPr>
          </a:lstStyle>
          <a:p>
            <a:endParaRPr/>
          </a:p>
        </p:txBody>
      </p:sp>
      <p:sp>
        <p:nvSpPr>
          <p:cNvPr id="38" name="Google Shape;38;p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81000" algn="l">
              <a:lnSpc>
                <a:spcPct val="115000"/>
              </a:lnSpc>
              <a:spcBef>
                <a:spcPts val="0"/>
              </a:spcBef>
              <a:spcAft>
                <a:spcPts val="0"/>
              </a:spcAft>
              <a:buSzPts val="2400"/>
              <a:buChar char="●"/>
              <a:defRPr/>
            </a:lvl1pPr>
            <a:lvl2pPr marL="914400" lvl="1" indent="-342900" algn="l">
              <a:lnSpc>
                <a:spcPct val="115000"/>
              </a:lnSpc>
              <a:spcBef>
                <a:spcPts val="1600"/>
              </a:spcBef>
              <a:spcAft>
                <a:spcPts val="0"/>
              </a:spcAft>
              <a:buSzPts val="1800"/>
              <a:buChar char="○"/>
              <a:defRPr/>
            </a:lvl2pPr>
            <a:lvl3pPr marL="1371600" lvl="2" indent="-342900" algn="l">
              <a:lnSpc>
                <a:spcPct val="115000"/>
              </a:lnSpc>
              <a:spcBef>
                <a:spcPts val="1600"/>
              </a:spcBef>
              <a:spcAft>
                <a:spcPts val="0"/>
              </a:spcAft>
              <a:buSzPts val="1800"/>
              <a:buChar char="■"/>
              <a:defRPr/>
            </a:lvl3pPr>
            <a:lvl4pPr marL="1828800" lvl="3" indent="-342900" algn="l">
              <a:lnSpc>
                <a:spcPct val="115000"/>
              </a:lnSpc>
              <a:spcBef>
                <a:spcPts val="1600"/>
              </a:spcBef>
              <a:spcAft>
                <a:spcPts val="0"/>
              </a:spcAft>
              <a:buSzPts val="1800"/>
              <a:buChar char="●"/>
              <a:defRPr/>
            </a:lvl4pPr>
            <a:lvl5pPr marL="2286000" lvl="4" indent="-342900" algn="l">
              <a:lnSpc>
                <a:spcPct val="115000"/>
              </a:lnSpc>
              <a:spcBef>
                <a:spcPts val="1600"/>
              </a:spcBef>
              <a:spcAft>
                <a:spcPts val="0"/>
              </a:spcAft>
              <a:buSzPts val="1800"/>
              <a:buChar char="○"/>
              <a:defRPr/>
            </a:lvl5pPr>
            <a:lvl6pPr marL="2743200" lvl="5" indent="-342900" algn="l">
              <a:lnSpc>
                <a:spcPct val="115000"/>
              </a:lnSpc>
              <a:spcBef>
                <a:spcPts val="1600"/>
              </a:spcBef>
              <a:spcAft>
                <a:spcPts val="0"/>
              </a:spcAft>
              <a:buSzPts val="18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Content">
  <p:cSld name="TITLE_AND_BODY_1_2">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698275" y="189950"/>
            <a:ext cx="5311200" cy="111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sp>
        <p:nvSpPr>
          <p:cNvPr id="41" name="Google Shape;41;p8"/>
          <p:cNvSpPr txBox="1">
            <a:spLocks noGrp="1"/>
          </p:cNvSpPr>
          <p:nvPr>
            <p:ph type="subTitle" idx="1"/>
          </p:nvPr>
        </p:nvSpPr>
        <p:spPr>
          <a:xfrm>
            <a:off x="4696224" y="1709442"/>
            <a:ext cx="3367200" cy="57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4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400"/>
              <a:buNone/>
              <a:defRPr sz="1200"/>
            </a:lvl7pPr>
            <a:lvl8pPr lvl="7" algn="l">
              <a:lnSpc>
                <a:spcPct val="115000"/>
              </a:lnSpc>
              <a:spcBef>
                <a:spcPts val="0"/>
              </a:spcBef>
              <a:spcAft>
                <a:spcPts val="0"/>
              </a:spcAft>
              <a:buSzPts val="1400"/>
              <a:buNone/>
              <a:defRPr sz="1200"/>
            </a:lvl8pPr>
            <a:lvl9pPr lvl="8" algn="l">
              <a:lnSpc>
                <a:spcPct val="115000"/>
              </a:lnSpc>
              <a:spcBef>
                <a:spcPts val="0"/>
              </a:spcBef>
              <a:spcAft>
                <a:spcPts val="0"/>
              </a:spcAft>
              <a:buSzPts val="1400"/>
              <a:buNone/>
              <a:defRPr sz="1200"/>
            </a:lvl9pPr>
          </a:lstStyle>
          <a:p>
            <a:endParaRPr/>
          </a:p>
        </p:txBody>
      </p:sp>
      <p:sp>
        <p:nvSpPr>
          <p:cNvPr id="42" name="Google Shape;42;p8"/>
          <p:cNvSpPr/>
          <p:nvPr/>
        </p:nvSpPr>
        <p:spPr>
          <a:xfrm>
            <a:off x="4572000" y="429350"/>
            <a:ext cx="4112100" cy="6357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4343"/>
              </a:solidFill>
              <a:latin typeface="Arial"/>
              <a:ea typeface="Arial"/>
              <a:cs typeface="Arial"/>
              <a:sym typeface="Arial"/>
            </a:endParaRPr>
          </a:p>
        </p:txBody>
      </p:sp>
      <p:sp>
        <p:nvSpPr>
          <p:cNvPr id="43" name="Google Shape;43;p8"/>
          <p:cNvSpPr txBox="1">
            <a:spLocks noGrp="1"/>
          </p:cNvSpPr>
          <p:nvPr>
            <p:ph type="title" idx="2"/>
          </p:nvPr>
        </p:nvSpPr>
        <p:spPr>
          <a:xfrm>
            <a:off x="4696225" y="1198788"/>
            <a:ext cx="5311200" cy="682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44" name="Google Shape;44;p8"/>
          <p:cNvSpPr txBox="1">
            <a:spLocks noGrp="1"/>
          </p:cNvSpPr>
          <p:nvPr>
            <p:ph type="subTitle" idx="3"/>
          </p:nvPr>
        </p:nvSpPr>
        <p:spPr>
          <a:xfrm>
            <a:off x="4696224" y="2836672"/>
            <a:ext cx="3367200" cy="57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4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400"/>
              <a:buNone/>
              <a:defRPr sz="1200"/>
            </a:lvl7pPr>
            <a:lvl8pPr lvl="7" algn="l">
              <a:lnSpc>
                <a:spcPct val="115000"/>
              </a:lnSpc>
              <a:spcBef>
                <a:spcPts val="0"/>
              </a:spcBef>
              <a:spcAft>
                <a:spcPts val="0"/>
              </a:spcAft>
              <a:buSzPts val="1400"/>
              <a:buNone/>
              <a:defRPr sz="1200"/>
            </a:lvl8pPr>
            <a:lvl9pPr lvl="8" algn="l">
              <a:lnSpc>
                <a:spcPct val="115000"/>
              </a:lnSpc>
              <a:spcBef>
                <a:spcPts val="0"/>
              </a:spcBef>
              <a:spcAft>
                <a:spcPts val="0"/>
              </a:spcAft>
              <a:buSzPts val="1400"/>
              <a:buNone/>
              <a:defRPr sz="1200"/>
            </a:lvl9pPr>
          </a:lstStyle>
          <a:p>
            <a:endParaRPr/>
          </a:p>
        </p:txBody>
      </p:sp>
      <p:sp>
        <p:nvSpPr>
          <p:cNvPr id="45" name="Google Shape;45;p8"/>
          <p:cNvSpPr txBox="1">
            <a:spLocks noGrp="1"/>
          </p:cNvSpPr>
          <p:nvPr>
            <p:ph type="title" idx="4"/>
          </p:nvPr>
        </p:nvSpPr>
        <p:spPr>
          <a:xfrm>
            <a:off x="4696225" y="2326013"/>
            <a:ext cx="5311200" cy="682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46" name="Google Shape;46;p8"/>
          <p:cNvSpPr/>
          <p:nvPr/>
        </p:nvSpPr>
        <p:spPr>
          <a:xfrm>
            <a:off x="0" y="0"/>
            <a:ext cx="2855700" cy="4221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8"/>
          <p:cNvSpPr/>
          <p:nvPr/>
        </p:nvSpPr>
        <p:spPr>
          <a:xfrm>
            <a:off x="3582225" y="1426175"/>
            <a:ext cx="838800" cy="819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8"/>
          <p:cNvSpPr/>
          <p:nvPr/>
        </p:nvSpPr>
        <p:spPr>
          <a:xfrm>
            <a:off x="3582225" y="2553400"/>
            <a:ext cx="838800" cy="819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8"/>
          <p:cNvSpPr txBox="1">
            <a:spLocks noGrp="1"/>
          </p:cNvSpPr>
          <p:nvPr>
            <p:ph type="title" idx="5"/>
          </p:nvPr>
        </p:nvSpPr>
        <p:spPr>
          <a:xfrm>
            <a:off x="3372225" y="1518275"/>
            <a:ext cx="1258800" cy="63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800"/>
              <a:buNone/>
              <a:defRPr sz="2800" b="1">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0" name="Google Shape;50;p8"/>
          <p:cNvSpPr txBox="1">
            <a:spLocks noGrp="1"/>
          </p:cNvSpPr>
          <p:nvPr>
            <p:ph type="title" idx="6"/>
          </p:nvPr>
        </p:nvSpPr>
        <p:spPr>
          <a:xfrm>
            <a:off x="3372225" y="2645500"/>
            <a:ext cx="1258800" cy="63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800"/>
              <a:buNone/>
              <a:defRPr sz="2800" b="1">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avy with Title and Text">
  <p:cSld name="TITLE_AND_BODY_1_1">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9"/>
          <p:cNvSpPr/>
          <p:nvPr/>
        </p:nvSpPr>
        <p:spPr>
          <a:xfrm>
            <a:off x="0" y="493950"/>
            <a:ext cx="9144000" cy="3088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9"/>
          <p:cNvSpPr txBox="1">
            <a:spLocks noGrp="1"/>
          </p:cNvSpPr>
          <p:nvPr>
            <p:ph type="title"/>
          </p:nvPr>
        </p:nvSpPr>
        <p:spPr>
          <a:xfrm>
            <a:off x="4696275" y="1725450"/>
            <a:ext cx="3055500" cy="111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rgbClr val="FFFFFF"/>
              </a:buClr>
              <a:buSzPts val="3600"/>
              <a:buNone/>
              <a:defRPr b="1">
                <a:solidFill>
                  <a:srgbClr val="FFFFFF"/>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54" name="Google Shape;54;p9"/>
          <p:cNvSpPr txBox="1">
            <a:spLocks noGrp="1"/>
          </p:cNvSpPr>
          <p:nvPr>
            <p:ph type="subTitle" idx="1"/>
          </p:nvPr>
        </p:nvSpPr>
        <p:spPr>
          <a:xfrm>
            <a:off x="4696275" y="2839950"/>
            <a:ext cx="2770200" cy="57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400"/>
              <a:buNone/>
              <a:defRPr sz="1400">
                <a:solidFill>
                  <a:schemeClr val="lt2"/>
                </a:solidFill>
              </a:defRPr>
            </a:lvl1pPr>
            <a:lvl2pPr lvl="1" algn="l">
              <a:lnSpc>
                <a:spcPct val="115000"/>
              </a:lnSpc>
              <a:spcBef>
                <a:spcPts val="0"/>
              </a:spcBef>
              <a:spcAft>
                <a:spcPts val="0"/>
              </a:spcAft>
              <a:buSzPts val="1800"/>
              <a:buNone/>
              <a:defRPr>
                <a:solidFill>
                  <a:srgbClr val="666666"/>
                </a:solidFill>
              </a:defRPr>
            </a:lvl2pPr>
            <a:lvl3pPr lvl="2" algn="l">
              <a:lnSpc>
                <a:spcPct val="115000"/>
              </a:lnSpc>
              <a:spcBef>
                <a:spcPts val="0"/>
              </a:spcBef>
              <a:spcAft>
                <a:spcPts val="0"/>
              </a:spcAft>
              <a:buSzPts val="1800"/>
              <a:buNone/>
              <a:defRPr>
                <a:solidFill>
                  <a:srgbClr val="666666"/>
                </a:solidFill>
              </a:defRPr>
            </a:lvl3pPr>
            <a:lvl4pPr lvl="3" algn="l">
              <a:lnSpc>
                <a:spcPct val="115000"/>
              </a:lnSpc>
              <a:spcBef>
                <a:spcPts val="0"/>
              </a:spcBef>
              <a:spcAft>
                <a:spcPts val="0"/>
              </a:spcAft>
              <a:buSzPts val="1800"/>
              <a:buNone/>
              <a:defRPr>
                <a:solidFill>
                  <a:srgbClr val="666666"/>
                </a:solidFill>
              </a:defRPr>
            </a:lvl4pPr>
            <a:lvl5pPr lvl="4" algn="l">
              <a:lnSpc>
                <a:spcPct val="115000"/>
              </a:lnSpc>
              <a:spcBef>
                <a:spcPts val="0"/>
              </a:spcBef>
              <a:spcAft>
                <a:spcPts val="0"/>
              </a:spcAft>
              <a:buSzPts val="1800"/>
              <a:buNone/>
              <a:defRPr>
                <a:solidFill>
                  <a:srgbClr val="666666"/>
                </a:solidFill>
              </a:defRPr>
            </a:lvl5pPr>
            <a:lvl6pPr lvl="5" algn="l">
              <a:lnSpc>
                <a:spcPct val="115000"/>
              </a:lnSpc>
              <a:spcBef>
                <a:spcPts val="0"/>
              </a:spcBef>
              <a:spcAft>
                <a:spcPts val="0"/>
              </a:spcAft>
              <a:buSzPts val="1800"/>
              <a:buNone/>
              <a:defRPr>
                <a:solidFill>
                  <a:srgbClr val="666666"/>
                </a:solidFill>
              </a:defRPr>
            </a:lvl6pPr>
            <a:lvl7pPr lvl="6" algn="l">
              <a:lnSpc>
                <a:spcPct val="115000"/>
              </a:lnSpc>
              <a:spcBef>
                <a:spcPts val="0"/>
              </a:spcBef>
              <a:spcAft>
                <a:spcPts val="0"/>
              </a:spcAft>
              <a:buSzPts val="1400"/>
              <a:buNone/>
              <a:defRPr>
                <a:solidFill>
                  <a:srgbClr val="666666"/>
                </a:solidFill>
              </a:defRPr>
            </a:lvl7pPr>
            <a:lvl8pPr lvl="7" algn="l">
              <a:lnSpc>
                <a:spcPct val="115000"/>
              </a:lnSpc>
              <a:spcBef>
                <a:spcPts val="0"/>
              </a:spcBef>
              <a:spcAft>
                <a:spcPts val="0"/>
              </a:spcAft>
              <a:buSzPts val="1400"/>
              <a:buNone/>
              <a:defRPr>
                <a:solidFill>
                  <a:srgbClr val="666666"/>
                </a:solidFill>
              </a:defRPr>
            </a:lvl8pPr>
            <a:lvl9pPr lvl="8" algn="l">
              <a:lnSpc>
                <a:spcPct val="115000"/>
              </a:lnSpc>
              <a:spcBef>
                <a:spcPts val="0"/>
              </a:spcBef>
              <a:spcAft>
                <a:spcPts val="0"/>
              </a:spcAft>
              <a:buSzPts val="1400"/>
              <a:buNone/>
              <a:defRPr>
                <a:solidFill>
                  <a:srgbClr val="666666"/>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p1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7" name="Google Shape;57;p1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58" name="Google Shape;58;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15000"/>
              </a:lnSpc>
              <a:spcBef>
                <a:spcPts val="0"/>
              </a:spcBef>
              <a:spcAft>
                <a:spcPts val="0"/>
              </a:spcAft>
              <a:buClr>
                <a:schemeClr val="dk2"/>
              </a:buClr>
              <a:buSzPts val="2400"/>
              <a:buFont typeface="Roboto"/>
              <a:buChar char="●"/>
              <a:defRPr sz="2400" b="0" i="0" u="none" strike="noStrike" cap="none">
                <a:solidFill>
                  <a:schemeClr val="dk2"/>
                </a:solidFill>
                <a:latin typeface="Roboto"/>
                <a:ea typeface="Roboto"/>
                <a:cs typeface="Roboto"/>
                <a:sym typeface="Roboto"/>
              </a:defRPr>
            </a:lvl1pPr>
            <a:lvl2pPr marL="914400" marR="0" lvl="1"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2pPr>
            <a:lvl3pPr marL="1371600" marR="0" lvl="2"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3pPr>
            <a:lvl4pPr marL="1828800" marR="0" lvl="3"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4pPr>
            <a:lvl5pPr marL="2286000" marR="0" lvl="4"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5pPr>
            <a:lvl6pPr marL="2743200" marR="0" lvl="5"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gateway.on24.com/wcc/eh/3497555/lp/3709409/stem-leadership-series-session-1"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gateway.on24.com/wcc/eh/3497555/lp/3709410/stem-leadership-series-session-2"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gateway.on24.com/wcc/eh/3497555/lp/3709411/stem-leadership-series-session-3"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nam12.safelinks.protection.outlook.com/?url=https%3A%2F%2Frowman.com%2FISBN%2F9781475857351%2FLeadership-in-Integrative-STEM-Education-Collaborative-Strategies-for-Facilitating-an-Experiential-and-Student-Centered-Culture&amp;data=04%7C01%7Crlgeesa%40bsu.edu%7C21529693ed844e353bd208d9f85e1270%7C6fff909f07dc40da9e30fd7549c0f494%7C0%7C0%7C637813906398103614%7CUnknown%7CTWFpbGZsb3d8eyJWIjoiMC4wLjAwMDAiLCJQIjoiV2luMzIiLCJBTiI6Ik1haWwiLCJXVCI6Mn0%3D%7C1000&amp;sdata=nasnNF0wmIrx%2F2ScNNr2AsYzGPlfIDc0NJtVTfR0w%2FM%3D&amp;reserved=0" TargetMode="External"/><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nam12.safelinks.protection.outlook.com/?url=https%3A%2F%2Fwww.barnesandnoble.com%2Fw%2Fleadership-in-integrative-stem-education-rachel-louise-geesa%2F1139609617&amp;data=04%7C01%7Crlgeesa%40bsu.edu%7C21529693ed844e353bd208d9f85e1270%7C6fff909f07dc40da9e30fd7549c0f494%7C0%7C0%7C637813906398103614%7CUnknown%7CTWFpbGZsb3d8eyJWIjoiMC4wLjAwMDAiLCJQIjoiV2luMzIiLCJBTiI6Ik1haWwiLCJXVCI6Mn0%3D%7C1000&amp;sdata=beBdWB2gI898z4o8KeEf%2BRk76MCbjyUeH7nqdLtn%2Fzw%3D&amp;reserved=0" TargetMode="External"/><Relationship Id="rId4" Type="http://schemas.openxmlformats.org/officeDocument/2006/relationships/hyperlink" Target="https://nam12.safelinks.protection.outlook.com/?url=https%3A%2F%2Fwww.amazon.com%2FLeadership-Integrative-STEM-Education-Student-Centered%2Fdp%2F1475857365&amp;data=04%7C01%7Crlgeesa%40bsu.edu%7C21529693ed844e353bd208d9f85e1270%7C6fff909f07dc40da9e30fd7549c0f494%7C0%7C0%7C637813906398103614%7CUnknown%7CTWFpbGZsb3d8eyJWIjoiMC4wLjAwMDAiLCJQIjoiV2luMzIiLCJBTiI6Ik1haWwiLCJXVCI6Mn0%3D%7C1000&amp;sdata=7%2BwWogSTQDm0d8EbBOYAv1zxvwbN7rxwhr%2FI5RPGMdM%3D&amp;reserved=0"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iteea.org/stel.aspx" TargetMode="External"/><Relationship Id="rId3" Type="http://schemas.openxmlformats.org/officeDocument/2006/relationships/image" Target="../media/image7.png"/><Relationship Id="rId7" Type="http://schemas.openxmlformats.org/officeDocument/2006/relationships/hyperlink" Target="https://www.researchgate.net/publication/332734582_What_is_Science_Technology_Engineering_Mathematics_STEM_Literac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gateway.on24.com/wcc/eh/3497555/lp/3709411/stem-leadership-series-session-3" TargetMode="External"/><Relationship Id="rId11" Type="http://schemas.openxmlformats.org/officeDocument/2006/relationships/hyperlink" Target="https://www.researchgate.net/figure/A-continuum-of-STEM-approaches-to-curriculum-integration-Thananuwong-2015-Vasquez-et_fig1_333855512" TargetMode="External"/><Relationship Id="rId5" Type="http://schemas.openxmlformats.org/officeDocument/2006/relationships/hyperlink" Target="https://gateway.on24.com/wcc/eh/3497555/lp/3709410/stem-leadership-series-session-2" TargetMode="External"/><Relationship Id="rId10" Type="http://schemas.openxmlformats.org/officeDocument/2006/relationships/hyperlink" Target="https://www.researchgate.net/figure/Tree-structure-mathematical-literacy-by-De-Lange_fig1_333140305" TargetMode="External"/><Relationship Id="rId4" Type="http://schemas.openxmlformats.org/officeDocument/2006/relationships/hyperlink" Target="https://gateway.on24.com/wcc/eh/3497555/lp/3709409/stem-leadership-series-session-1" TargetMode="External"/><Relationship Id="rId9" Type="http://schemas.openxmlformats.org/officeDocument/2006/relationships/hyperlink" Target="https://thepracticalscienceteachers.com/tag/scientific-literac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keepindianalearning.org/stem-synerg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www.keepindianalearning.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0B100-FE45-4C16-99F4-9F741BD7752B}"/>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F8214A51-68C9-440D-8F5A-2DCAADFB9F83}"/>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71EA693A-DE90-4FA7-A834-A683D64D7586}"/>
              </a:ext>
            </a:extLst>
          </p:cNvPr>
          <p:cNvPicPr>
            <a:picLocks noChangeAspect="1"/>
          </p:cNvPicPr>
          <p:nvPr/>
        </p:nvPicPr>
        <p:blipFill>
          <a:blip r:embed="rId3"/>
          <a:stretch>
            <a:fillRect/>
          </a:stretch>
        </p:blipFill>
        <p:spPr>
          <a:xfrm>
            <a:off x="-8930" y="0"/>
            <a:ext cx="9152930" cy="5138487"/>
          </a:xfrm>
          <a:prstGeom prst="rect">
            <a:avLst/>
          </a:prstGeom>
        </p:spPr>
      </p:pic>
      <p:sp>
        <p:nvSpPr>
          <p:cNvPr id="7" name="Google Shape;68;p14">
            <a:extLst>
              <a:ext uri="{FF2B5EF4-FFF2-40B4-BE49-F238E27FC236}">
                <a16:creationId xmlns:a16="http://schemas.microsoft.com/office/drawing/2014/main" id="{CEF5962F-AC3E-4A73-A891-23650534A49B}"/>
              </a:ext>
            </a:extLst>
          </p:cNvPr>
          <p:cNvSpPr txBox="1"/>
          <p:nvPr/>
        </p:nvSpPr>
        <p:spPr>
          <a:xfrm>
            <a:off x="2080800" y="3191734"/>
            <a:ext cx="4009500" cy="1107965"/>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3000" dirty="0">
                <a:solidFill>
                  <a:srgbClr val="17193C"/>
                </a:solidFill>
                <a:latin typeface="Roboto"/>
                <a:ea typeface="Roboto"/>
                <a:cs typeface="Roboto"/>
                <a:sym typeface="Roboto"/>
              </a:rPr>
              <a:t>Presentation by:</a:t>
            </a:r>
            <a:endParaRPr sz="3000" dirty="0">
              <a:solidFill>
                <a:srgbClr val="17193C"/>
              </a:solidFill>
              <a:latin typeface="Roboto"/>
              <a:ea typeface="Roboto"/>
              <a:cs typeface="Roboto"/>
              <a:sym typeface="Roboto"/>
            </a:endParaRPr>
          </a:p>
          <a:p>
            <a:pPr marL="0" lvl="0" indent="0" algn="r" rtl="0">
              <a:spcBef>
                <a:spcPts val="0"/>
              </a:spcBef>
              <a:spcAft>
                <a:spcPts val="0"/>
              </a:spcAft>
              <a:buNone/>
            </a:pPr>
            <a:r>
              <a:rPr lang="en" sz="3000" dirty="0">
                <a:solidFill>
                  <a:srgbClr val="17193C"/>
                </a:solidFill>
                <a:latin typeface="Roboto"/>
                <a:ea typeface="Roboto"/>
                <a:cs typeface="Roboto"/>
                <a:sym typeface="Roboto"/>
              </a:rPr>
              <a:t>Amanda McCammon</a:t>
            </a:r>
            <a:endParaRPr sz="3000" dirty="0">
              <a:solidFill>
                <a:srgbClr val="17193C"/>
              </a:solidFill>
              <a:latin typeface="Roboto"/>
              <a:ea typeface="Roboto"/>
              <a:cs typeface="Roboto"/>
              <a:sym typeface="Roboto"/>
            </a:endParaRPr>
          </a:p>
        </p:txBody>
      </p:sp>
      <p:sp>
        <p:nvSpPr>
          <p:cNvPr id="8" name="Google Shape;69;p14">
            <a:extLst>
              <a:ext uri="{FF2B5EF4-FFF2-40B4-BE49-F238E27FC236}">
                <a16:creationId xmlns:a16="http://schemas.microsoft.com/office/drawing/2014/main" id="{2733BE88-D7FF-48E0-BDFD-58FE489ED491}"/>
              </a:ext>
            </a:extLst>
          </p:cNvPr>
          <p:cNvSpPr txBox="1"/>
          <p:nvPr/>
        </p:nvSpPr>
        <p:spPr>
          <a:xfrm>
            <a:off x="1468800" y="232825"/>
            <a:ext cx="7516800" cy="20312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dirty="0">
                <a:solidFill>
                  <a:srgbClr val="17193C"/>
                </a:solidFill>
                <a:latin typeface="Roboto"/>
                <a:ea typeface="Roboto"/>
                <a:cs typeface="Roboto"/>
                <a:sym typeface="Roboto"/>
              </a:rPr>
              <a:t>Leading the Way for STEM </a:t>
            </a:r>
            <a:r>
              <a:rPr lang="en" sz="3600" dirty="0">
                <a:solidFill>
                  <a:srgbClr val="17193C"/>
                </a:solidFill>
                <a:latin typeface="Roboto"/>
                <a:ea typeface="Roboto"/>
                <a:cs typeface="Roboto"/>
                <a:sym typeface="Roboto"/>
              </a:rPr>
              <a:t>An Introduction to the STEM Leadership Series</a:t>
            </a:r>
            <a:endParaRPr sz="3600" dirty="0">
              <a:solidFill>
                <a:srgbClr val="17193C"/>
              </a:solidFill>
              <a:latin typeface="Roboto"/>
              <a:ea typeface="Roboto"/>
              <a:cs typeface="Roboto"/>
              <a:sym typeface="Roboto"/>
            </a:endParaRPr>
          </a:p>
        </p:txBody>
      </p:sp>
      <p:pic>
        <p:nvPicPr>
          <p:cNvPr id="9" name="Google Shape;81;p14">
            <a:extLst>
              <a:ext uri="{FF2B5EF4-FFF2-40B4-BE49-F238E27FC236}">
                <a16:creationId xmlns:a16="http://schemas.microsoft.com/office/drawing/2014/main" id="{8729F6FC-83D3-4F6D-8750-1950B9461177}"/>
              </a:ext>
            </a:extLst>
          </p:cNvPr>
          <p:cNvPicPr preferRelativeResize="0"/>
          <p:nvPr/>
        </p:nvPicPr>
        <p:blipFill rotWithShape="1">
          <a:blip r:embed="rId4">
            <a:alphaModFix/>
          </a:blip>
          <a:srcRect/>
          <a:stretch/>
        </p:blipFill>
        <p:spPr>
          <a:xfrm>
            <a:off x="6090300" y="1814400"/>
            <a:ext cx="2355300" cy="2436126"/>
          </a:xfrm>
          <a:prstGeom prst="rect">
            <a:avLst/>
          </a:prstGeom>
          <a:noFill/>
          <a:ln w="9525" cap="flat" cmpd="sng">
            <a:solidFill>
              <a:schemeClr val="dk2"/>
            </a:solidFill>
            <a:prstDash val="solid"/>
            <a:round/>
            <a:headEnd type="none" w="sm" len="sm"/>
            <a:tailEnd type="none" w="sm" len="sm"/>
          </a:ln>
          <a:effectLst>
            <a:outerShdw blurRad="57150" algn="bl" rotWithShape="0">
              <a:srgbClr val="000000">
                <a:alpha val="48630"/>
              </a:srgbClr>
            </a:outerShdw>
          </a:effectLst>
        </p:spPr>
      </p:pic>
    </p:spTree>
    <p:extLst>
      <p:ext uri="{BB962C8B-B14F-4D97-AF65-F5344CB8AC3E}">
        <p14:creationId xmlns:p14="http://schemas.microsoft.com/office/powerpoint/2010/main" val="3045433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2"/>
          <p:cNvPicPr preferRelativeResize="0"/>
          <p:nvPr/>
        </p:nvPicPr>
        <p:blipFill rotWithShape="1">
          <a:blip r:embed="rId3">
            <a:alphaModFix/>
          </a:blip>
          <a:srcRect/>
          <a:stretch/>
        </p:blipFill>
        <p:spPr>
          <a:xfrm>
            <a:off x="3657138" y="4419949"/>
            <a:ext cx="1829724" cy="597700"/>
          </a:xfrm>
          <a:prstGeom prst="rect">
            <a:avLst/>
          </a:prstGeom>
          <a:noFill/>
          <a:ln>
            <a:noFill/>
          </a:ln>
        </p:spPr>
      </p:pic>
      <p:grpSp>
        <p:nvGrpSpPr>
          <p:cNvPr id="267" name="Google Shape;267;p22"/>
          <p:cNvGrpSpPr/>
          <p:nvPr/>
        </p:nvGrpSpPr>
        <p:grpSpPr>
          <a:xfrm>
            <a:off x="1082767" y="23"/>
            <a:ext cx="6208085" cy="4121312"/>
            <a:chOff x="1495425" y="592125"/>
            <a:chExt cx="5522225" cy="3529125"/>
          </a:xfrm>
        </p:grpSpPr>
        <p:pic>
          <p:nvPicPr>
            <p:cNvPr id="268" name="Google Shape;268;p22"/>
            <p:cNvPicPr preferRelativeResize="0"/>
            <p:nvPr/>
          </p:nvPicPr>
          <p:blipFill>
            <a:blip r:embed="rId4">
              <a:alphaModFix/>
            </a:blip>
            <a:stretch>
              <a:fillRect/>
            </a:stretch>
          </p:blipFill>
          <p:spPr>
            <a:xfrm>
              <a:off x="2308113" y="725575"/>
              <a:ext cx="4064625" cy="3395675"/>
            </a:xfrm>
            <a:prstGeom prst="rect">
              <a:avLst/>
            </a:prstGeom>
            <a:noFill/>
            <a:ln>
              <a:noFill/>
            </a:ln>
          </p:spPr>
        </p:pic>
        <p:sp>
          <p:nvSpPr>
            <p:cNvPr id="269" name="Google Shape;269;p22"/>
            <p:cNvSpPr txBox="1"/>
            <p:nvPr/>
          </p:nvSpPr>
          <p:spPr>
            <a:xfrm>
              <a:off x="1495425" y="1913375"/>
              <a:ext cx="812700" cy="32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oboto"/>
                  <a:ea typeface="Roboto"/>
                  <a:cs typeface="Roboto"/>
                  <a:sym typeface="Roboto"/>
                </a:rPr>
                <a:t>Minimal</a:t>
              </a:r>
              <a:endParaRPr sz="1300">
                <a:latin typeface="Roboto"/>
                <a:ea typeface="Roboto"/>
                <a:cs typeface="Roboto"/>
                <a:sym typeface="Roboto"/>
              </a:endParaRPr>
            </a:p>
          </p:txBody>
        </p:sp>
        <p:sp>
          <p:nvSpPr>
            <p:cNvPr id="270" name="Google Shape;270;p22"/>
            <p:cNvSpPr txBox="1"/>
            <p:nvPr/>
          </p:nvSpPr>
          <p:spPr>
            <a:xfrm>
              <a:off x="6204950" y="592125"/>
              <a:ext cx="812700" cy="32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oboto"/>
                  <a:ea typeface="Roboto"/>
                  <a:cs typeface="Roboto"/>
                  <a:sym typeface="Roboto"/>
                </a:rPr>
                <a:t>Intense</a:t>
              </a:r>
              <a:endParaRPr sz="1300">
                <a:latin typeface="Roboto"/>
                <a:ea typeface="Roboto"/>
                <a:cs typeface="Roboto"/>
                <a:sym typeface="Robot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23"/>
          <p:cNvPicPr preferRelativeResize="0"/>
          <p:nvPr/>
        </p:nvPicPr>
        <p:blipFill rotWithShape="1">
          <a:blip r:embed="rId3">
            <a:alphaModFix/>
          </a:blip>
          <a:srcRect/>
          <a:stretch/>
        </p:blipFill>
        <p:spPr>
          <a:xfrm>
            <a:off x="3657138" y="4419949"/>
            <a:ext cx="1829724" cy="597700"/>
          </a:xfrm>
          <a:prstGeom prst="rect">
            <a:avLst/>
          </a:prstGeom>
          <a:noFill/>
          <a:ln>
            <a:noFill/>
          </a:ln>
        </p:spPr>
      </p:pic>
      <p:sp>
        <p:nvSpPr>
          <p:cNvPr id="276" name="Google Shape;276;p23"/>
          <p:cNvSpPr txBox="1">
            <a:spLocks noGrp="1"/>
          </p:cNvSpPr>
          <p:nvPr>
            <p:ph type="title"/>
          </p:nvPr>
        </p:nvSpPr>
        <p:spPr>
          <a:xfrm>
            <a:off x="538350" y="1060175"/>
            <a:ext cx="8067300" cy="100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accent1"/>
                </a:solidFill>
                <a:latin typeface="Arial"/>
                <a:ea typeface="Arial"/>
                <a:cs typeface="Arial"/>
                <a:sym typeface="Arial"/>
              </a:rPr>
              <a:t>STEM Leadership Series: Facilitating a STEM-Centric Culture in PK-12 Schools</a:t>
            </a:r>
            <a:endParaRPr>
              <a:solidFill>
                <a:schemeClr val="accent1"/>
              </a:solidFill>
            </a:endParaRPr>
          </a:p>
          <a:p>
            <a:pPr marL="0" lvl="0" indent="0" algn="l" rtl="0">
              <a:lnSpc>
                <a:spcPct val="100000"/>
              </a:lnSpc>
              <a:spcBef>
                <a:spcPts val="0"/>
              </a:spcBef>
              <a:spcAft>
                <a:spcPts val="0"/>
              </a:spcAft>
              <a:buSzPts val="3600"/>
              <a:buNone/>
            </a:pPr>
            <a:endParaRPr sz="3000">
              <a:solidFill>
                <a:schemeClr val="accen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4"/>
          <p:cNvPicPr preferRelativeResize="0"/>
          <p:nvPr/>
        </p:nvPicPr>
        <p:blipFill rotWithShape="1">
          <a:blip r:embed="rId3">
            <a:alphaModFix/>
          </a:blip>
          <a:srcRect/>
          <a:stretch/>
        </p:blipFill>
        <p:spPr>
          <a:xfrm>
            <a:off x="3657138" y="4419949"/>
            <a:ext cx="1829724" cy="597700"/>
          </a:xfrm>
          <a:prstGeom prst="rect">
            <a:avLst/>
          </a:prstGeom>
          <a:noFill/>
          <a:ln>
            <a:noFill/>
          </a:ln>
        </p:spPr>
      </p:pic>
      <p:sp>
        <p:nvSpPr>
          <p:cNvPr id="282" name="Google Shape;282;p24"/>
          <p:cNvSpPr txBox="1"/>
          <p:nvPr/>
        </p:nvSpPr>
        <p:spPr>
          <a:xfrm>
            <a:off x="304800" y="0"/>
            <a:ext cx="82878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accent1"/>
                </a:solidFill>
              </a:rPr>
              <a:t>STEM Leadership Series: Facilitating a STEM-Centric Culture in PK-12 Schools</a:t>
            </a:r>
            <a:endParaRPr sz="1700" b="1">
              <a:solidFill>
                <a:schemeClr val="accent1"/>
              </a:solidFill>
            </a:endParaRPr>
          </a:p>
        </p:txBody>
      </p:sp>
      <p:sp>
        <p:nvSpPr>
          <p:cNvPr id="283" name="Google Shape;283;p24"/>
          <p:cNvSpPr txBox="1"/>
          <p:nvPr/>
        </p:nvSpPr>
        <p:spPr>
          <a:xfrm>
            <a:off x="410925" y="3260600"/>
            <a:ext cx="3000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accent6"/>
                </a:solidFill>
              </a:rPr>
              <a:t>Dr. Rachel Geesa</a:t>
            </a:r>
            <a:endParaRPr sz="1200" b="1">
              <a:solidFill>
                <a:schemeClr val="accent6"/>
              </a:solidFill>
            </a:endParaRPr>
          </a:p>
          <a:p>
            <a:pPr marL="0" lvl="0" indent="0" algn="ctr" rtl="0">
              <a:spcBef>
                <a:spcPts val="0"/>
              </a:spcBef>
              <a:spcAft>
                <a:spcPts val="0"/>
              </a:spcAft>
              <a:buNone/>
            </a:pPr>
            <a:r>
              <a:rPr lang="en" sz="1200" b="1">
                <a:solidFill>
                  <a:schemeClr val="accent6"/>
                </a:solidFill>
              </a:rPr>
              <a:t>Assistant Clinical Professor of Educational Leadership</a:t>
            </a:r>
            <a:endParaRPr sz="1200" b="1">
              <a:solidFill>
                <a:schemeClr val="accent6"/>
              </a:solidFill>
            </a:endParaRPr>
          </a:p>
          <a:p>
            <a:pPr marL="0" lvl="0" indent="0" algn="ctr" rtl="0">
              <a:spcBef>
                <a:spcPts val="0"/>
              </a:spcBef>
              <a:spcAft>
                <a:spcPts val="0"/>
              </a:spcAft>
              <a:buNone/>
            </a:pPr>
            <a:r>
              <a:rPr lang="en" sz="1200" b="1">
                <a:solidFill>
                  <a:schemeClr val="accent6"/>
                </a:solidFill>
              </a:rPr>
              <a:t>Ball State University</a:t>
            </a:r>
            <a:endParaRPr sz="1200">
              <a:solidFill>
                <a:schemeClr val="accent6"/>
              </a:solidFill>
            </a:endParaRPr>
          </a:p>
        </p:txBody>
      </p:sp>
      <p:pic>
        <p:nvPicPr>
          <p:cNvPr id="284" name="Google Shape;284;p24"/>
          <p:cNvPicPr preferRelativeResize="0"/>
          <p:nvPr/>
        </p:nvPicPr>
        <p:blipFill>
          <a:blip r:embed="rId4">
            <a:alphaModFix/>
          </a:blip>
          <a:stretch>
            <a:fillRect/>
          </a:stretch>
        </p:blipFill>
        <p:spPr>
          <a:xfrm>
            <a:off x="763700" y="984125"/>
            <a:ext cx="1952625" cy="2276475"/>
          </a:xfrm>
          <a:prstGeom prst="rect">
            <a:avLst/>
          </a:prstGeom>
          <a:noFill/>
          <a:ln>
            <a:noFill/>
          </a:ln>
        </p:spPr>
      </p:pic>
      <p:sp>
        <p:nvSpPr>
          <p:cNvPr id="285" name="Google Shape;285;p24"/>
          <p:cNvSpPr txBox="1"/>
          <p:nvPr/>
        </p:nvSpPr>
        <p:spPr>
          <a:xfrm>
            <a:off x="3148200" y="3260600"/>
            <a:ext cx="26229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accent6"/>
                </a:solidFill>
              </a:rPr>
              <a:t>Dr. Mary Annette Rose</a:t>
            </a:r>
            <a:endParaRPr sz="1200" b="1">
              <a:solidFill>
                <a:schemeClr val="accent6"/>
              </a:solidFill>
            </a:endParaRPr>
          </a:p>
          <a:p>
            <a:pPr marL="0" lvl="0" indent="0" algn="ctr" rtl="0">
              <a:spcBef>
                <a:spcPts val="0"/>
              </a:spcBef>
              <a:spcAft>
                <a:spcPts val="0"/>
              </a:spcAft>
              <a:buNone/>
            </a:pPr>
            <a:r>
              <a:rPr lang="en" sz="1200" b="1">
                <a:solidFill>
                  <a:schemeClr val="accent6"/>
                </a:solidFill>
              </a:rPr>
              <a:t>Associate Professor of Educational Studies</a:t>
            </a:r>
            <a:endParaRPr sz="1200" b="1">
              <a:solidFill>
                <a:schemeClr val="accent6"/>
              </a:solidFill>
            </a:endParaRPr>
          </a:p>
          <a:p>
            <a:pPr marL="0" lvl="0" indent="0" algn="ctr" rtl="0">
              <a:spcBef>
                <a:spcPts val="0"/>
              </a:spcBef>
              <a:spcAft>
                <a:spcPts val="0"/>
              </a:spcAft>
              <a:buNone/>
            </a:pPr>
            <a:r>
              <a:rPr lang="en" sz="1200" b="1">
                <a:solidFill>
                  <a:schemeClr val="accent6"/>
                </a:solidFill>
              </a:rPr>
              <a:t>Ball State University</a:t>
            </a:r>
            <a:endParaRPr sz="1200" b="1">
              <a:solidFill>
                <a:schemeClr val="accent6"/>
              </a:solidFill>
            </a:endParaRPr>
          </a:p>
        </p:txBody>
      </p:sp>
      <p:pic>
        <p:nvPicPr>
          <p:cNvPr id="286" name="Google Shape;286;p24"/>
          <p:cNvPicPr preferRelativeResize="0"/>
          <p:nvPr/>
        </p:nvPicPr>
        <p:blipFill>
          <a:blip r:embed="rId5">
            <a:alphaModFix/>
          </a:blip>
          <a:stretch>
            <a:fillRect/>
          </a:stretch>
        </p:blipFill>
        <p:spPr>
          <a:xfrm>
            <a:off x="3428550" y="1136525"/>
            <a:ext cx="1981200" cy="2124075"/>
          </a:xfrm>
          <a:prstGeom prst="rect">
            <a:avLst/>
          </a:prstGeom>
          <a:noFill/>
          <a:ln>
            <a:noFill/>
          </a:ln>
        </p:spPr>
      </p:pic>
      <p:sp>
        <p:nvSpPr>
          <p:cNvPr id="287" name="Google Shape;287;p24"/>
          <p:cNvSpPr txBox="1"/>
          <p:nvPr/>
        </p:nvSpPr>
        <p:spPr>
          <a:xfrm>
            <a:off x="5787800" y="3260600"/>
            <a:ext cx="3000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accent6"/>
                </a:solidFill>
              </a:rPr>
              <a:t>Dr. Krista Stith</a:t>
            </a:r>
            <a:endParaRPr sz="1200" b="1">
              <a:solidFill>
                <a:schemeClr val="accent6"/>
              </a:solidFill>
            </a:endParaRPr>
          </a:p>
          <a:p>
            <a:pPr marL="0" lvl="0" indent="0" algn="ctr" rtl="0">
              <a:spcBef>
                <a:spcPts val="0"/>
              </a:spcBef>
              <a:spcAft>
                <a:spcPts val="0"/>
              </a:spcAft>
              <a:buNone/>
            </a:pPr>
            <a:r>
              <a:rPr lang="en" sz="1200" b="1">
                <a:solidFill>
                  <a:schemeClr val="accent6"/>
                </a:solidFill>
              </a:rPr>
              <a:t>Director of the Center for Gifted Studies and Talent Development</a:t>
            </a:r>
            <a:endParaRPr sz="1200" b="1">
              <a:solidFill>
                <a:schemeClr val="accent6"/>
              </a:solidFill>
            </a:endParaRPr>
          </a:p>
          <a:p>
            <a:pPr marL="0" lvl="0" indent="0" algn="ctr" rtl="0">
              <a:spcBef>
                <a:spcPts val="0"/>
              </a:spcBef>
              <a:spcAft>
                <a:spcPts val="0"/>
              </a:spcAft>
              <a:buNone/>
            </a:pPr>
            <a:r>
              <a:rPr lang="en" sz="1200" b="1">
                <a:solidFill>
                  <a:schemeClr val="accent6"/>
                </a:solidFill>
              </a:rPr>
              <a:t>Ball State University</a:t>
            </a:r>
            <a:endParaRPr sz="1200" b="1">
              <a:solidFill>
                <a:schemeClr val="accent6"/>
              </a:solidFill>
            </a:endParaRPr>
          </a:p>
        </p:txBody>
      </p:sp>
      <p:pic>
        <p:nvPicPr>
          <p:cNvPr id="288" name="Google Shape;288;p24"/>
          <p:cNvPicPr preferRelativeResize="0"/>
          <p:nvPr/>
        </p:nvPicPr>
        <p:blipFill>
          <a:blip r:embed="rId6">
            <a:alphaModFix/>
          </a:blip>
          <a:stretch>
            <a:fillRect/>
          </a:stretch>
        </p:blipFill>
        <p:spPr>
          <a:xfrm>
            <a:off x="6206713" y="1117475"/>
            <a:ext cx="2162175" cy="2162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25"/>
          <p:cNvPicPr preferRelativeResize="0"/>
          <p:nvPr/>
        </p:nvPicPr>
        <p:blipFill rotWithShape="1">
          <a:blip r:embed="rId3">
            <a:alphaModFix/>
          </a:blip>
          <a:srcRect/>
          <a:stretch/>
        </p:blipFill>
        <p:spPr>
          <a:xfrm>
            <a:off x="3657138" y="4419949"/>
            <a:ext cx="1829724" cy="597700"/>
          </a:xfrm>
          <a:prstGeom prst="rect">
            <a:avLst/>
          </a:prstGeom>
          <a:noFill/>
          <a:ln>
            <a:noFill/>
          </a:ln>
        </p:spPr>
      </p:pic>
      <p:sp>
        <p:nvSpPr>
          <p:cNvPr id="294" name="Google Shape;294;p25"/>
          <p:cNvSpPr txBox="1"/>
          <p:nvPr/>
        </p:nvSpPr>
        <p:spPr>
          <a:xfrm>
            <a:off x="304800" y="0"/>
            <a:ext cx="8287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accent1"/>
                </a:solidFill>
              </a:rPr>
              <a:t>STEM Leadership Series: Facilitating a STEM-Centric Culture in PK-12 Schools</a:t>
            </a:r>
            <a:endParaRPr sz="1600" b="1">
              <a:solidFill>
                <a:schemeClr val="accent1"/>
              </a:solidFill>
            </a:endParaRPr>
          </a:p>
        </p:txBody>
      </p:sp>
      <p:sp>
        <p:nvSpPr>
          <p:cNvPr id="295" name="Google Shape;295;p25"/>
          <p:cNvSpPr txBox="1"/>
          <p:nvPr/>
        </p:nvSpPr>
        <p:spPr>
          <a:xfrm>
            <a:off x="2027400" y="904500"/>
            <a:ext cx="815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296" name="Google Shape;296;p25"/>
          <p:cNvPicPr preferRelativeResize="0"/>
          <p:nvPr/>
        </p:nvPicPr>
        <p:blipFill>
          <a:blip r:embed="rId4">
            <a:alphaModFix/>
          </a:blip>
          <a:stretch>
            <a:fillRect/>
          </a:stretch>
        </p:blipFill>
        <p:spPr>
          <a:xfrm>
            <a:off x="457200" y="583500"/>
            <a:ext cx="5579216" cy="3131449"/>
          </a:xfrm>
          <a:prstGeom prst="rect">
            <a:avLst/>
          </a:prstGeom>
          <a:noFill/>
          <a:ln>
            <a:noFill/>
          </a:ln>
        </p:spPr>
      </p:pic>
      <p:sp>
        <p:nvSpPr>
          <p:cNvPr id="297" name="Google Shape;297;p25"/>
          <p:cNvSpPr txBox="1"/>
          <p:nvPr/>
        </p:nvSpPr>
        <p:spPr>
          <a:xfrm>
            <a:off x="421500" y="3742500"/>
            <a:ext cx="90276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201F1E"/>
                </a:solidFill>
                <a:highlight>
                  <a:srgbClr val="FFFFFF"/>
                </a:highlight>
                <a:latin typeface="Calibri"/>
                <a:ea typeface="Calibri"/>
                <a:cs typeface="Calibri"/>
                <a:sym typeface="Calibri"/>
              </a:rPr>
              <a:t> </a:t>
            </a:r>
            <a:r>
              <a:rPr lang="en" sz="1100" u="sng">
                <a:solidFill>
                  <a:srgbClr val="0563C1"/>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https://gateway.on24.com/wcc/eh/3497555/lp/3709409/stem-leadership-series-session-1</a:t>
            </a:r>
            <a:endParaRPr/>
          </a:p>
        </p:txBody>
      </p:sp>
      <p:sp>
        <p:nvSpPr>
          <p:cNvPr id="298" name="Google Shape;298;p25"/>
          <p:cNvSpPr txBox="1"/>
          <p:nvPr/>
        </p:nvSpPr>
        <p:spPr>
          <a:xfrm>
            <a:off x="6354525" y="707575"/>
            <a:ext cx="24222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333333"/>
                </a:solidFill>
                <a:latin typeface="Georgia"/>
                <a:ea typeface="Georgia"/>
                <a:cs typeface="Georgia"/>
                <a:sym typeface="Georgia"/>
              </a:rPr>
              <a:t>Learning Objectives:</a:t>
            </a:r>
            <a:endParaRPr sz="1300" b="1">
              <a:solidFill>
                <a:srgbClr val="333333"/>
              </a:solidFill>
              <a:latin typeface="Georgia"/>
              <a:ea typeface="Georgia"/>
              <a:cs typeface="Georgia"/>
              <a:sym typeface="Georgia"/>
            </a:endParaRPr>
          </a:p>
          <a:p>
            <a:pPr marL="285750" lvl="0" indent="-139700" algn="l" rtl="0">
              <a:spcBef>
                <a:spcPts val="0"/>
              </a:spcBef>
              <a:spcAft>
                <a:spcPts val="0"/>
              </a:spcAft>
              <a:buClr>
                <a:srgbClr val="333333"/>
              </a:buClr>
              <a:buSzPts val="1300"/>
              <a:buFont typeface="Georgia"/>
              <a:buAutoNum type="arabicPeriod"/>
            </a:pPr>
            <a:r>
              <a:rPr lang="en" sz="1300">
                <a:solidFill>
                  <a:srgbClr val="333333"/>
                </a:solidFill>
                <a:latin typeface="Georgia"/>
                <a:ea typeface="Georgia"/>
                <a:cs typeface="Georgia"/>
                <a:sym typeface="Georgia"/>
              </a:rPr>
              <a:t>Understand the operational definition of integrative STEM education,</a:t>
            </a:r>
            <a:endParaRPr sz="1300">
              <a:solidFill>
                <a:srgbClr val="333333"/>
              </a:solidFill>
              <a:latin typeface="Georgia"/>
              <a:ea typeface="Georgia"/>
              <a:cs typeface="Georgia"/>
              <a:sym typeface="Georgia"/>
            </a:endParaRPr>
          </a:p>
          <a:p>
            <a:pPr marL="285750" lvl="0" indent="-139700" algn="l" rtl="0">
              <a:spcBef>
                <a:spcPts val="0"/>
              </a:spcBef>
              <a:spcAft>
                <a:spcPts val="0"/>
              </a:spcAft>
              <a:buClr>
                <a:srgbClr val="333333"/>
              </a:buClr>
              <a:buSzPts val="1300"/>
              <a:buFont typeface="Georgia"/>
              <a:buAutoNum type="arabicPeriod"/>
            </a:pPr>
            <a:r>
              <a:rPr lang="en" sz="1300">
                <a:solidFill>
                  <a:srgbClr val="333333"/>
                </a:solidFill>
                <a:latin typeface="Georgia"/>
                <a:ea typeface="Georgia"/>
                <a:cs typeface="Georgia"/>
                <a:sym typeface="Georgia"/>
              </a:rPr>
              <a:t>explain how nine leadership competencies may foster integrative STEM culture within a school or district, and</a:t>
            </a:r>
            <a:endParaRPr sz="1300">
              <a:solidFill>
                <a:srgbClr val="333333"/>
              </a:solidFill>
              <a:latin typeface="Georgia"/>
              <a:ea typeface="Georgia"/>
              <a:cs typeface="Georgia"/>
              <a:sym typeface="Georgia"/>
            </a:endParaRPr>
          </a:p>
          <a:p>
            <a:pPr marL="285750" lvl="0" indent="-139700" algn="l" rtl="0">
              <a:spcBef>
                <a:spcPts val="0"/>
              </a:spcBef>
              <a:spcAft>
                <a:spcPts val="0"/>
              </a:spcAft>
              <a:buClr>
                <a:srgbClr val="333333"/>
              </a:buClr>
              <a:buSzPts val="1300"/>
              <a:buFont typeface="Georgia"/>
              <a:buAutoNum type="arabicPeriod"/>
            </a:pPr>
            <a:r>
              <a:rPr lang="en" sz="1300">
                <a:solidFill>
                  <a:srgbClr val="333333"/>
                </a:solidFill>
                <a:latin typeface="Georgia"/>
                <a:ea typeface="Georgia"/>
                <a:cs typeface="Georgia"/>
                <a:sym typeface="Georgia"/>
              </a:rPr>
              <a:t>identify schools in Indiana that have implemented integrative STEM programming.</a:t>
            </a:r>
            <a:endParaRPr>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26"/>
          <p:cNvPicPr preferRelativeResize="0"/>
          <p:nvPr/>
        </p:nvPicPr>
        <p:blipFill rotWithShape="1">
          <a:blip r:embed="rId3">
            <a:alphaModFix/>
          </a:blip>
          <a:srcRect/>
          <a:stretch/>
        </p:blipFill>
        <p:spPr>
          <a:xfrm>
            <a:off x="3657138" y="4419949"/>
            <a:ext cx="1829724" cy="597700"/>
          </a:xfrm>
          <a:prstGeom prst="rect">
            <a:avLst/>
          </a:prstGeom>
          <a:noFill/>
          <a:ln>
            <a:noFill/>
          </a:ln>
        </p:spPr>
      </p:pic>
      <p:sp>
        <p:nvSpPr>
          <p:cNvPr id="304" name="Google Shape;304;p26"/>
          <p:cNvSpPr txBox="1"/>
          <p:nvPr/>
        </p:nvSpPr>
        <p:spPr>
          <a:xfrm>
            <a:off x="304800" y="0"/>
            <a:ext cx="8287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accent1"/>
                </a:solidFill>
              </a:rPr>
              <a:t>STEM Leadership Series: Facilitating a STEM-Centric Culture in PK-12 Schools</a:t>
            </a:r>
            <a:endParaRPr sz="1600" b="1">
              <a:solidFill>
                <a:schemeClr val="accent1"/>
              </a:solidFill>
            </a:endParaRPr>
          </a:p>
        </p:txBody>
      </p:sp>
      <p:sp>
        <p:nvSpPr>
          <p:cNvPr id="305" name="Google Shape;305;p26"/>
          <p:cNvSpPr txBox="1"/>
          <p:nvPr/>
        </p:nvSpPr>
        <p:spPr>
          <a:xfrm>
            <a:off x="2027400" y="904500"/>
            <a:ext cx="815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306" name="Google Shape;306;p26"/>
          <p:cNvPicPr preferRelativeResize="0"/>
          <p:nvPr/>
        </p:nvPicPr>
        <p:blipFill>
          <a:blip r:embed="rId4">
            <a:alphaModFix/>
          </a:blip>
          <a:stretch>
            <a:fillRect/>
          </a:stretch>
        </p:blipFill>
        <p:spPr>
          <a:xfrm>
            <a:off x="457200" y="583500"/>
            <a:ext cx="5579216" cy="3131449"/>
          </a:xfrm>
          <a:prstGeom prst="rect">
            <a:avLst/>
          </a:prstGeom>
          <a:noFill/>
          <a:ln>
            <a:noFill/>
          </a:ln>
        </p:spPr>
      </p:pic>
      <p:sp>
        <p:nvSpPr>
          <p:cNvPr id="307" name="Google Shape;307;p26"/>
          <p:cNvSpPr txBox="1"/>
          <p:nvPr/>
        </p:nvSpPr>
        <p:spPr>
          <a:xfrm>
            <a:off x="421500" y="3742500"/>
            <a:ext cx="90276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u="sng">
                <a:solidFill>
                  <a:schemeClr val="hlink"/>
                </a:solidFill>
                <a:highlight>
                  <a:srgbClr val="FFFFFF"/>
                </a:highlight>
                <a:latin typeface="Calibri"/>
                <a:ea typeface="Calibri"/>
                <a:cs typeface="Calibri"/>
                <a:sym typeface="Calibri"/>
                <a:hlinkClick r:id="rId5"/>
              </a:rPr>
              <a:t>https://gateway.on24.com/wcc/eh/3497555/lp/3709410/stem-leadership-series-session-2</a:t>
            </a:r>
            <a:endParaRPr sz="1100">
              <a:solidFill>
                <a:srgbClr val="201F1E"/>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100">
              <a:solidFill>
                <a:srgbClr val="201F1E"/>
              </a:solidFill>
              <a:highlight>
                <a:srgbClr val="FFFFFF"/>
              </a:highlight>
              <a:latin typeface="Calibri"/>
              <a:ea typeface="Calibri"/>
              <a:cs typeface="Calibri"/>
              <a:sym typeface="Calibri"/>
            </a:endParaRPr>
          </a:p>
        </p:txBody>
      </p:sp>
      <p:pic>
        <p:nvPicPr>
          <p:cNvPr id="308" name="Google Shape;308;p26"/>
          <p:cNvPicPr preferRelativeResize="0"/>
          <p:nvPr/>
        </p:nvPicPr>
        <p:blipFill>
          <a:blip r:embed="rId6">
            <a:alphaModFix/>
          </a:blip>
          <a:stretch>
            <a:fillRect/>
          </a:stretch>
        </p:blipFill>
        <p:spPr>
          <a:xfrm>
            <a:off x="457200" y="583500"/>
            <a:ext cx="5579226" cy="3147881"/>
          </a:xfrm>
          <a:prstGeom prst="rect">
            <a:avLst/>
          </a:prstGeom>
          <a:noFill/>
          <a:ln>
            <a:noFill/>
          </a:ln>
        </p:spPr>
      </p:pic>
      <p:sp>
        <p:nvSpPr>
          <p:cNvPr id="309" name="Google Shape;309;p26"/>
          <p:cNvSpPr txBox="1"/>
          <p:nvPr/>
        </p:nvSpPr>
        <p:spPr>
          <a:xfrm>
            <a:off x="6354525" y="478975"/>
            <a:ext cx="2422200" cy="372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333333"/>
                </a:solidFill>
                <a:latin typeface="Georgia"/>
                <a:ea typeface="Georgia"/>
                <a:cs typeface="Georgia"/>
                <a:sym typeface="Georgia"/>
              </a:rPr>
              <a:t>Learning Objectives:</a:t>
            </a:r>
            <a:endParaRPr sz="1300" b="1">
              <a:solidFill>
                <a:srgbClr val="333333"/>
              </a:solidFill>
              <a:latin typeface="Georgia"/>
              <a:ea typeface="Georgia"/>
              <a:cs typeface="Georgia"/>
              <a:sym typeface="Georgia"/>
            </a:endParaRPr>
          </a:p>
          <a:p>
            <a:pPr marL="285750" lvl="0" indent="-146050" algn="l" rtl="0">
              <a:spcBef>
                <a:spcPts val="0"/>
              </a:spcBef>
              <a:spcAft>
                <a:spcPts val="0"/>
              </a:spcAft>
              <a:buClr>
                <a:srgbClr val="333333"/>
              </a:buClr>
              <a:buSzPts val="1400"/>
              <a:buFont typeface="Georgia"/>
              <a:buAutoNum type="arabicPeriod"/>
            </a:pPr>
            <a:r>
              <a:rPr lang="en" sz="1150">
                <a:solidFill>
                  <a:srgbClr val="3C4043"/>
                </a:solidFill>
                <a:highlight>
                  <a:srgbClr val="FFFFFF"/>
                </a:highlight>
                <a:latin typeface="Georgia"/>
                <a:ea typeface="Georgia"/>
                <a:cs typeface="Georgia"/>
                <a:sym typeface="Georgia"/>
              </a:rPr>
              <a:t>Understand the importance of a STEM-centric mission and vision statement for a school or district,</a:t>
            </a:r>
            <a:endParaRPr sz="1150">
              <a:solidFill>
                <a:srgbClr val="3C4043"/>
              </a:solidFill>
              <a:highlight>
                <a:srgbClr val="FFFFFF"/>
              </a:highlight>
              <a:latin typeface="Georgia"/>
              <a:ea typeface="Georgia"/>
              <a:cs typeface="Georgia"/>
              <a:sym typeface="Georgia"/>
            </a:endParaRPr>
          </a:p>
          <a:p>
            <a:pPr marL="285750" lvl="0" indent="-146050" algn="l" rtl="0">
              <a:spcBef>
                <a:spcPts val="0"/>
              </a:spcBef>
              <a:spcAft>
                <a:spcPts val="0"/>
              </a:spcAft>
              <a:buClr>
                <a:srgbClr val="333333"/>
              </a:buClr>
              <a:buSzPts val="1400"/>
              <a:buFont typeface="Georgia"/>
              <a:buAutoNum type="arabicPeriod"/>
            </a:pPr>
            <a:r>
              <a:rPr lang="en" sz="1150">
                <a:solidFill>
                  <a:srgbClr val="3C4043"/>
                </a:solidFill>
                <a:highlight>
                  <a:srgbClr val="FFFFFF"/>
                </a:highlight>
                <a:latin typeface="Georgia"/>
                <a:ea typeface="Georgia"/>
                <a:cs typeface="Georgia"/>
                <a:sym typeface="Georgia"/>
              </a:rPr>
              <a:t>identify strategies to build and sustain school-family-community partnerships in supporting the mission and vision,</a:t>
            </a:r>
            <a:endParaRPr sz="1150">
              <a:solidFill>
                <a:srgbClr val="3C4043"/>
              </a:solidFill>
              <a:highlight>
                <a:srgbClr val="FFFFFF"/>
              </a:highlight>
              <a:latin typeface="Georgia"/>
              <a:ea typeface="Georgia"/>
              <a:cs typeface="Georgia"/>
              <a:sym typeface="Georgia"/>
            </a:endParaRPr>
          </a:p>
          <a:p>
            <a:pPr marL="285750" lvl="0" indent="-146050" algn="l" rtl="0">
              <a:spcBef>
                <a:spcPts val="0"/>
              </a:spcBef>
              <a:spcAft>
                <a:spcPts val="0"/>
              </a:spcAft>
              <a:buClr>
                <a:srgbClr val="333333"/>
              </a:buClr>
              <a:buSzPts val="1400"/>
              <a:buFont typeface="Georgia"/>
              <a:buAutoNum type="arabicPeriod"/>
            </a:pPr>
            <a:r>
              <a:rPr lang="en" sz="1150">
                <a:solidFill>
                  <a:srgbClr val="3C4043"/>
                </a:solidFill>
                <a:highlight>
                  <a:srgbClr val="FFFFFF"/>
                </a:highlight>
                <a:latin typeface="Georgia"/>
                <a:ea typeface="Georgia"/>
                <a:cs typeface="Georgia"/>
                <a:sym typeface="Georgia"/>
              </a:rPr>
              <a:t>familiarize with examples of mission and vision statements from other schools and the constructs within the statements related to program guidance, and</a:t>
            </a:r>
            <a:endParaRPr sz="1150">
              <a:solidFill>
                <a:srgbClr val="3C4043"/>
              </a:solidFill>
              <a:highlight>
                <a:srgbClr val="FFFFFF"/>
              </a:highlight>
              <a:latin typeface="Georgia"/>
              <a:ea typeface="Georgia"/>
              <a:cs typeface="Georgia"/>
              <a:sym typeface="Georgia"/>
            </a:endParaRPr>
          </a:p>
          <a:p>
            <a:pPr marL="285750" lvl="0" indent="-146050" algn="l" rtl="0">
              <a:spcBef>
                <a:spcPts val="0"/>
              </a:spcBef>
              <a:spcAft>
                <a:spcPts val="0"/>
              </a:spcAft>
              <a:buClr>
                <a:srgbClr val="333333"/>
              </a:buClr>
              <a:buSzPts val="1400"/>
              <a:buFont typeface="Georgia"/>
              <a:buAutoNum type="arabicPeriod"/>
            </a:pPr>
            <a:r>
              <a:rPr lang="en" sz="1150">
                <a:solidFill>
                  <a:srgbClr val="3C4043"/>
                </a:solidFill>
                <a:highlight>
                  <a:srgbClr val="FFFFFF"/>
                </a:highlight>
                <a:latin typeface="Georgia"/>
                <a:ea typeface="Georgia"/>
                <a:cs typeface="Georgia"/>
                <a:sym typeface="Georgia"/>
              </a:rPr>
              <a:t>reflect upon session concepts to develop a STEM-centric mission and vision statement.</a:t>
            </a:r>
            <a:endParaRPr>
              <a:solidFill>
                <a:srgbClr val="333333"/>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7"/>
          <p:cNvPicPr preferRelativeResize="0"/>
          <p:nvPr/>
        </p:nvPicPr>
        <p:blipFill rotWithShape="1">
          <a:blip r:embed="rId3">
            <a:alphaModFix/>
          </a:blip>
          <a:srcRect/>
          <a:stretch/>
        </p:blipFill>
        <p:spPr>
          <a:xfrm>
            <a:off x="3657138" y="4419949"/>
            <a:ext cx="1829724" cy="597700"/>
          </a:xfrm>
          <a:prstGeom prst="rect">
            <a:avLst/>
          </a:prstGeom>
          <a:noFill/>
          <a:ln>
            <a:noFill/>
          </a:ln>
        </p:spPr>
      </p:pic>
      <p:sp>
        <p:nvSpPr>
          <p:cNvPr id="315" name="Google Shape;315;p27"/>
          <p:cNvSpPr txBox="1"/>
          <p:nvPr/>
        </p:nvSpPr>
        <p:spPr>
          <a:xfrm>
            <a:off x="304800" y="0"/>
            <a:ext cx="8287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accent1"/>
                </a:solidFill>
              </a:rPr>
              <a:t>STEM Leadership Series: Facilitating a STEM-Centric Culture in PK-12 Schools</a:t>
            </a:r>
            <a:endParaRPr sz="1600" b="1">
              <a:solidFill>
                <a:schemeClr val="accent1"/>
              </a:solidFill>
            </a:endParaRPr>
          </a:p>
        </p:txBody>
      </p:sp>
      <p:sp>
        <p:nvSpPr>
          <p:cNvPr id="316" name="Google Shape;316;p27"/>
          <p:cNvSpPr txBox="1"/>
          <p:nvPr/>
        </p:nvSpPr>
        <p:spPr>
          <a:xfrm>
            <a:off x="2027400" y="904500"/>
            <a:ext cx="815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317" name="Google Shape;317;p27"/>
          <p:cNvPicPr preferRelativeResize="0"/>
          <p:nvPr/>
        </p:nvPicPr>
        <p:blipFill>
          <a:blip r:embed="rId4">
            <a:alphaModFix/>
          </a:blip>
          <a:stretch>
            <a:fillRect/>
          </a:stretch>
        </p:blipFill>
        <p:spPr>
          <a:xfrm>
            <a:off x="457200" y="583500"/>
            <a:ext cx="5579216" cy="3131449"/>
          </a:xfrm>
          <a:prstGeom prst="rect">
            <a:avLst/>
          </a:prstGeom>
          <a:noFill/>
          <a:ln>
            <a:noFill/>
          </a:ln>
        </p:spPr>
      </p:pic>
      <p:sp>
        <p:nvSpPr>
          <p:cNvPr id="318" name="Google Shape;318;p27"/>
          <p:cNvSpPr txBox="1"/>
          <p:nvPr/>
        </p:nvSpPr>
        <p:spPr>
          <a:xfrm>
            <a:off x="421500" y="3742500"/>
            <a:ext cx="90276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u="sng">
                <a:solidFill>
                  <a:schemeClr val="hlink"/>
                </a:solidFill>
                <a:highlight>
                  <a:srgbClr val="FFFFFF"/>
                </a:highlight>
                <a:latin typeface="Calibri"/>
                <a:ea typeface="Calibri"/>
                <a:cs typeface="Calibri"/>
                <a:sym typeface="Calibri"/>
                <a:hlinkClick r:id="rId5"/>
              </a:rPr>
              <a:t>https://gateway.on24.com/wcc/eh/3497555/lp/3709411/stem-leadership-series-session-3</a:t>
            </a:r>
            <a:endParaRPr sz="1100">
              <a:solidFill>
                <a:srgbClr val="201F1E"/>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100">
              <a:solidFill>
                <a:srgbClr val="201F1E"/>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100">
              <a:solidFill>
                <a:srgbClr val="201F1E"/>
              </a:solidFill>
              <a:highlight>
                <a:srgbClr val="FFFFFF"/>
              </a:highlight>
              <a:latin typeface="Calibri"/>
              <a:ea typeface="Calibri"/>
              <a:cs typeface="Calibri"/>
              <a:sym typeface="Calibri"/>
            </a:endParaRPr>
          </a:p>
        </p:txBody>
      </p:sp>
      <p:pic>
        <p:nvPicPr>
          <p:cNvPr id="319" name="Google Shape;319;p27"/>
          <p:cNvPicPr preferRelativeResize="0"/>
          <p:nvPr/>
        </p:nvPicPr>
        <p:blipFill>
          <a:blip r:embed="rId6">
            <a:alphaModFix/>
          </a:blip>
          <a:stretch>
            <a:fillRect/>
          </a:stretch>
        </p:blipFill>
        <p:spPr>
          <a:xfrm>
            <a:off x="457200" y="583500"/>
            <a:ext cx="5579226" cy="3147881"/>
          </a:xfrm>
          <a:prstGeom prst="rect">
            <a:avLst/>
          </a:prstGeom>
          <a:noFill/>
          <a:ln>
            <a:noFill/>
          </a:ln>
        </p:spPr>
      </p:pic>
      <p:pic>
        <p:nvPicPr>
          <p:cNvPr id="320" name="Google Shape;320;p27"/>
          <p:cNvPicPr preferRelativeResize="0"/>
          <p:nvPr/>
        </p:nvPicPr>
        <p:blipFill>
          <a:blip r:embed="rId7">
            <a:alphaModFix/>
          </a:blip>
          <a:stretch>
            <a:fillRect/>
          </a:stretch>
        </p:blipFill>
        <p:spPr>
          <a:xfrm>
            <a:off x="457200" y="583501"/>
            <a:ext cx="5579224" cy="3127547"/>
          </a:xfrm>
          <a:prstGeom prst="rect">
            <a:avLst/>
          </a:prstGeom>
          <a:noFill/>
          <a:ln>
            <a:noFill/>
          </a:ln>
        </p:spPr>
      </p:pic>
      <p:sp>
        <p:nvSpPr>
          <p:cNvPr id="321" name="Google Shape;321;p27"/>
          <p:cNvSpPr txBox="1"/>
          <p:nvPr/>
        </p:nvSpPr>
        <p:spPr>
          <a:xfrm>
            <a:off x="6354525" y="707575"/>
            <a:ext cx="2422200" cy="334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333333"/>
                </a:solidFill>
                <a:latin typeface="Georgia"/>
                <a:ea typeface="Georgia"/>
                <a:cs typeface="Georgia"/>
                <a:sym typeface="Georgia"/>
              </a:rPr>
              <a:t>Learning Objectives:</a:t>
            </a:r>
            <a:endParaRPr sz="1300" b="1">
              <a:solidFill>
                <a:srgbClr val="333333"/>
              </a:solidFill>
              <a:latin typeface="Georgia"/>
              <a:ea typeface="Georgia"/>
              <a:cs typeface="Georgia"/>
              <a:sym typeface="Georgia"/>
            </a:endParaRPr>
          </a:p>
          <a:p>
            <a:pPr marL="285750" lvl="0" indent="-133350" algn="l" rtl="0">
              <a:spcBef>
                <a:spcPts val="0"/>
              </a:spcBef>
              <a:spcAft>
                <a:spcPts val="0"/>
              </a:spcAft>
              <a:buClr>
                <a:srgbClr val="333333"/>
              </a:buClr>
              <a:buSzPts val="1200"/>
              <a:buFont typeface="Georgia"/>
              <a:buAutoNum type="arabicPeriod"/>
            </a:pPr>
            <a:r>
              <a:rPr lang="en" sz="1200">
                <a:solidFill>
                  <a:srgbClr val="3C4043"/>
                </a:solidFill>
                <a:highlight>
                  <a:srgbClr val="FFFFFF"/>
                </a:highlight>
                <a:latin typeface="Georgia"/>
                <a:ea typeface="Georgia"/>
                <a:cs typeface="Georgia"/>
                <a:sym typeface="Georgia"/>
              </a:rPr>
              <a:t>Identify examples of locally-developed integrative STEM curriculum,</a:t>
            </a:r>
            <a:endParaRPr sz="1200">
              <a:solidFill>
                <a:srgbClr val="3C4043"/>
              </a:solidFill>
              <a:highlight>
                <a:srgbClr val="FFFFFF"/>
              </a:highlight>
              <a:latin typeface="Georgia"/>
              <a:ea typeface="Georgia"/>
              <a:cs typeface="Georgia"/>
              <a:sym typeface="Georgia"/>
            </a:endParaRPr>
          </a:p>
          <a:p>
            <a:pPr marL="285750" lvl="0" indent="-133350" algn="l" rtl="0">
              <a:spcBef>
                <a:spcPts val="0"/>
              </a:spcBef>
              <a:spcAft>
                <a:spcPts val="0"/>
              </a:spcAft>
              <a:buClr>
                <a:srgbClr val="333333"/>
              </a:buClr>
              <a:buSzPts val="1200"/>
              <a:buFont typeface="Georgia"/>
              <a:buAutoNum type="arabicPeriod"/>
            </a:pPr>
            <a:r>
              <a:rPr lang="en" sz="1200">
                <a:solidFill>
                  <a:srgbClr val="3C4043"/>
                </a:solidFill>
                <a:highlight>
                  <a:srgbClr val="FFFFFF"/>
                </a:highlight>
                <a:latin typeface="Georgia"/>
                <a:ea typeface="Georgia"/>
                <a:cs typeface="Georgia"/>
                <a:sym typeface="Georgia"/>
              </a:rPr>
              <a:t>identify points of commonality—crosscutting concepts, principles, and practices—and departure of the STEM disciplines,</a:t>
            </a:r>
            <a:endParaRPr sz="1200">
              <a:solidFill>
                <a:srgbClr val="3C4043"/>
              </a:solidFill>
              <a:highlight>
                <a:srgbClr val="FFFFFF"/>
              </a:highlight>
              <a:latin typeface="Georgia"/>
              <a:ea typeface="Georgia"/>
              <a:cs typeface="Georgia"/>
              <a:sym typeface="Georgia"/>
            </a:endParaRPr>
          </a:p>
          <a:p>
            <a:pPr marL="285750" lvl="0" indent="-133350" algn="l" rtl="0">
              <a:spcBef>
                <a:spcPts val="0"/>
              </a:spcBef>
              <a:spcAft>
                <a:spcPts val="0"/>
              </a:spcAft>
              <a:buClr>
                <a:srgbClr val="333333"/>
              </a:buClr>
              <a:buSzPts val="1200"/>
              <a:buFont typeface="Georgia"/>
              <a:buAutoNum type="arabicPeriod"/>
            </a:pPr>
            <a:r>
              <a:rPr lang="en" sz="1200">
                <a:solidFill>
                  <a:srgbClr val="3C4043"/>
                </a:solidFill>
                <a:highlight>
                  <a:srgbClr val="FFFFFF"/>
                </a:highlight>
                <a:latin typeface="Georgia"/>
                <a:ea typeface="Georgia"/>
                <a:cs typeface="Georgia"/>
                <a:sym typeface="Georgia"/>
              </a:rPr>
              <a:t>characterize qualities of effective multidisciplinary curriculum development team, and</a:t>
            </a:r>
            <a:endParaRPr sz="1200">
              <a:solidFill>
                <a:srgbClr val="3C4043"/>
              </a:solidFill>
              <a:highlight>
                <a:srgbClr val="FFFFFF"/>
              </a:highlight>
              <a:latin typeface="Georgia"/>
              <a:ea typeface="Georgia"/>
              <a:cs typeface="Georgia"/>
              <a:sym typeface="Georgia"/>
            </a:endParaRPr>
          </a:p>
          <a:p>
            <a:pPr marL="285750" lvl="0" indent="-133350" algn="l" rtl="0">
              <a:spcBef>
                <a:spcPts val="0"/>
              </a:spcBef>
              <a:spcAft>
                <a:spcPts val="0"/>
              </a:spcAft>
              <a:buClr>
                <a:srgbClr val="333333"/>
              </a:buClr>
              <a:buSzPts val="1200"/>
              <a:buFont typeface="Georgia"/>
              <a:buAutoNum type="arabicPeriod"/>
            </a:pPr>
            <a:r>
              <a:rPr lang="en" sz="1200">
                <a:solidFill>
                  <a:srgbClr val="3C4043"/>
                </a:solidFill>
                <a:highlight>
                  <a:srgbClr val="FFFFFF"/>
                </a:highlight>
                <a:latin typeface="Georgia"/>
                <a:ea typeface="Georgia"/>
                <a:cs typeface="Georgia"/>
                <a:sym typeface="Georgia"/>
              </a:rPr>
              <a:t>reflect upon key stages and strategies for collaboratively developing integrative STEM curriculum.</a:t>
            </a:r>
            <a:endParaRPr sz="1200">
              <a:solidFill>
                <a:srgbClr val="3C4043"/>
              </a:solidFill>
              <a:highlight>
                <a:srgbClr val="FFFFFF"/>
              </a:highlight>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8"/>
          <p:cNvSpPr txBox="1">
            <a:spLocks noGrp="1"/>
          </p:cNvSpPr>
          <p:nvPr>
            <p:ph type="title"/>
          </p:nvPr>
        </p:nvSpPr>
        <p:spPr>
          <a:xfrm>
            <a:off x="261325" y="22175"/>
            <a:ext cx="590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endParaRPr sz="3100">
              <a:solidFill>
                <a:schemeClr val="accent1"/>
              </a:solidFill>
              <a:latin typeface="Arial"/>
              <a:ea typeface="Arial"/>
              <a:cs typeface="Arial"/>
              <a:sym typeface="Arial"/>
            </a:endParaRPr>
          </a:p>
          <a:p>
            <a:pPr marL="0" lvl="0" indent="0" algn="l" rtl="0">
              <a:spcBef>
                <a:spcPts val="0"/>
              </a:spcBef>
              <a:spcAft>
                <a:spcPts val="0"/>
              </a:spcAft>
              <a:buSzPts val="1100"/>
              <a:buNone/>
            </a:pPr>
            <a:r>
              <a:rPr lang="en" sz="1800">
                <a:solidFill>
                  <a:schemeClr val="accent6"/>
                </a:solidFill>
                <a:latin typeface="Arial"/>
                <a:ea typeface="Arial"/>
                <a:cs typeface="Arial"/>
                <a:sym typeface="Arial"/>
              </a:rPr>
              <a:t>Recommended Resource: </a:t>
            </a:r>
            <a:endParaRPr sz="1800">
              <a:solidFill>
                <a:schemeClr val="accent6"/>
              </a:solidFill>
              <a:latin typeface="Arial"/>
              <a:ea typeface="Arial"/>
              <a:cs typeface="Arial"/>
              <a:sym typeface="Arial"/>
            </a:endParaRPr>
          </a:p>
          <a:p>
            <a:pPr marL="0" lvl="0" indent="0" algn="l" rtl="0">
              <a:spcBef>
                <a:spcPts val="0"/>
              </a:spcBef>
              <a:spcAft>
                <a:spcPts val="0"/>
              </a:spcAft>
              <a:buSzPts val="1100"/>
              <a:buNone/>
            </a:pPr>
            <a:r>
              <a:rPr lang="en" sz="1800" i="1">
                <a:solidFill>
                  <a:schemeClr val="accent6"/>
                </a:solidFill>
                <a:latin typeface="Arial"/>
                <a:ea typeface="Arial"/>
                <a:cs typeface="Arial"/>
                <a:sym typeface="Arial"/>
              </a:rPr>
              <a:t>Leadership for Integrative STEM Education: Collaborative Strategies for Facilitating an Experiential and Student-Centered Culture</a:t>
            </a:r>
            <a:endParaRPr sz="1800" i="1">
              <a:solidFill>
                <a:schemeClr val="accent6"/>
              </a:solidFill>
              <a:latin typeface="Arial"/>
              <a:ea typeface="Arial"/>
              <a:cs typeface="Arial"/>
              <a:sym typeface="Arial"/>
            </a:endParaRPr>
          </a:p>
          <a:p>
            <a:pPr marL="0" lvl="0" indent="0" algn="l" rtl="0">
              <a:spcBef>
                <a:spcPts val="0"/>
              </a:spcBef>
              <a:spcAft>
                <a:spcPts val="0"/>
              </a:spcAft>
              <a:buSzPts val="1100"/>
              <a:buNone/>
            </a:pPr>
            <a:endParaRPr sz="1200" b="0" i="1">
              <a:solidFill>
                <a:schemeClr val="accent6"/>
              </a:solidFill>
              <a:latin typeface="Arial"/>
              <a:ea typeface="Arial"/>
              <a:cs typeface="Arial"/>
              <a:sym typeface="Arial"/>
            </a:endParaRPr>
          </a:p>
          <a:p>
            <a:pPr marL="0" lvl="0" indent="0" algn="l" rtl="0">
              <a:spcBef>
                <a:spcPts val="0"/>
              </a:spcBef>
              <a:spcAft>
                <a:spcPts val="0"/>
              </a:spcAft>
              <a:buSzPts val="1100"/>
              <a:buNone/>
            </a:pPr>
            <a:endParaRPr sz="1200" b="0" i="1">
              <a:solidFill>
                <a:schemeClr val="accent6"/>
              </a:solidFill>
              <a:latin typeface="Arial"/>
              <a:ea typeface="Arial"/>
              <a:cs typeface="Arial"/>
              <a:sym typeface="Arial"/>
            </a:endParaRPr>
          </a:p>
          <a:p>
            <a:pPr marL="0" lvl="0" indent="0" algn="l" rtl="0">
              <a:spcBef>
                <a:spcPts val="0"/>
              </a:spcBef>
              <a:spcAft>
                <a:spcPts val="0"/>
              </a:spcAft>
              <a:buSzPts val="1100"/>
              <a:buNone/>
            </a:pPr>
            <a:endParaRPr sz="1800" b="0" i="1">
              <a:solidFill>
                <a:schemeClr val="accent6"/>
              </a:solidFill>
              <a:latin typeface="Arial"/>
              <a:ea typeface="Arial"/>
              <a:cs typeface="Arial"/>
              <a:sym typeface="Arial"/>
            </a:endParaRPr>
          </a:p>
          <a:p>
            <a:pPr marL="0" lvl="0" indent="0" algn="l" rtl="0">
              <a:spcBef>
                <a:spcPts val="0"/>
              </a:spcBef>
              <a:spcAft>
                <a:spcPts val="0"/>
              </a:spcAft>
              <a:buSzPts val="1100"/>
              <a:buNone/>
            </a:pPr>
            <a:r>
              <a:rPr lang="en" sz="1800" b="0" i="1">
                <a:solidFill>
                  <a:schemeClr val="accent6"/>
                </a:solidFill>
                <a:latin typeface="Arial"/>
                <a:ea typeface="Arial"/>
                <a:cs typeface="Arial"/>
                <a:sym typeface="Arial"/>
              </a:rPr>
              <a:t> </a:t>
            </a:r>
            <a:endParaRPr sz="1800" b="0" i="1">
              <a:solidFill>
                <a:schemeClr val="accent6"/>
              </a:solidFill>
              <a:latin typeface="Arial"/>
              <a:ea typeface="Arial"/>
              <a:cs typeface="Arial"/>
              <a:sym typeface="Arial"/>
            </a:endParaRPr>
          </a:p>
          <a:p>
            <a:pPr marL="0" lvl="0" indent="0" algn="l" rtl="0">
              <a:spcBef>
                <a:spcPts val="0"/>
              </a:spcBef>
              <a:spcAft>
                <a:spcPts val="0"/>
              </a:spcAft>
              <a:buSzPts val="1100"/>
              <a:buNone/>
            </a:pPr>
            <a:r>
              <a:rPr lang="en" sz="1800" b="0" i="1">
                <a:solidFill>
                  <a:schemeClr val="accent6"/>
                </a:solidFill>
                <a:latin typeface="Arial"/>
                <a:ea typeface="Arial"/>
                <a:cs typeface="Arial"/>
                <a:sym typeface="Arial"/>
              </a:rPr>
              <a:t>Available at </a:t>
            </a:r>
            <a:r>
              <a:rPr lang="en" sz="1800" b="0" i="1" u="sng">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Rowman &amp; Littlefield</a:t>
            </a:r>
            <a:r>
              <a:rPr lang="en" sz="1800" b="0" i="1">
                <a:solidFill>
                  <a:schemeClr val="accent6"/>
                </a:solidFill>
                <a:latin typeface="Arial"/>
                <a:ea typeface="Arial"/>
                <a:cs typeface="Arial"/>
                <a:sym typeface="Arial"/>
              </a:rPr>
              <a:t>, </a:t>
            </a:r>
            <a:r>
              <a:rPr lang="en" sz="1800" b="0" i="1" u="sng">
                <a:solidFill>
                  <a:srgbClr val="0563C1"/>
                </a:solidFill>
                <a:latin typeface="Arial"/>
                <a:ea typeface="Arial"/>
                <a:cs typeface="Arial"/>
                <a:sym typeface="Arial"/>
                <a:hlinkClick r:id="rId4">
                  <a:extLst>
                    <a:ext uri="{A12FA001-AC4F-418D-AE19-62706E023703}">
                      <ahyp:hlinkClr xmlns:ahyp="http://schemas.microsoft.com/office/drawing/2018/hyperlinkcolor" val="tx"/>
                    </a:ext>
                  </a:extLst>
                </a:hlinkClick>
              </a:rPr>
              <a:t>Amazon</a:t>
            </a:r>
            <a:r>
              <a:rPr lang="en" sz="1800" b="0" i="1">
                <a:solidFill>
                  <a:schemeClr val="accent6"/>
                </a:solidFill>
                <a:latin typeface="Arial"/>
                <a:ea typeface="Arial"/>
                <a:cs typeface="Arial"/>
                <a:sym typeface="Arial"/>
              </a:rPr>
              <a:t>, </a:t>
            </a:r>
            <a:r>
              <a:rPr lang="en" sz="1800" b="0" i="1" u="sng">
                <a:solidFill>
                  <a:srgbClr val="0563C1"/>
                </a:solidFill>
                <a:latin typeface="Arial"/>
                <a:ea typeface="Arial"/>
                <a:cs typeface="Arial"/>
                <a:sym typeface="Arial"/>
                <a:hlinkClick r:id="rId5">
                  <a:extLst>
                    <a:ext uri="{A12FA001-AC4F-418D-AE19-62706E023703}">
                      <ahyp:hlinkClr xmlns:ahyp="http://schemas.microsoft.com/office/drawing/2018/hyperlinkcolor" val="tx"/>
                    </a:ext>
                  </a:extLst>
                </a:hlinkClick>
              </a:rPr>
              <a:t>Barnes &amp; Noble</a:t>
            </a:r>
            <a:r>
              <a:rPr lang="en" sz="1800" b="0" i="1">
                <a:solidFill>
                  <a:schemeClr val="accent6"/>
                </a:solidFill>
                <a:latin typeface="Arial"/>
                <a:ea typeface="Arial"/>
                <a:cs typeface="Arial"/>
                <a:sym typeface="Arial"/>
              </a:rPr>
              <a:t>, etc.</a:t>
            </a:r>
            <a:endParaRPr sz="1800" b="0" i="1">
              <a:solidFill>
                <a:schemeClr val="accent6"/>
              </a:solidFill>
              <a:latin typeface="Arial"/>
              <a:ea typeface="Arial"/>
              <a:cs typeface="Arial"/>
              <a:sym typeface="Arial"/>
            </a:endParaRPr>
          </a:p>
          <a:p>
            <a:pPr marL="0" lvl="0" indent="0" algn="l" rtl="0">
              <a:lnSpc>
                <a:spcPct val="100000"/>
              </a:lnSpc>
              <a:spcBef>
                <a:spcPts val="0"/>
              </a:spcBef>
              <a:spcAft>
                <a:spcPts val="0"/>
              </a:spcAft>
              <a:buSzPts val="3600"/>
              <a:buNone/>
            </a:pPr>
            <a:endParaRPr sz="1800">
              <a:solidFill>
                <a:schemeClr val="accent1"/>
              </a:solidFill>
              <a:latin typeface="Arial"/>
              <a:ea typeface="Arial"/>
              <a:cs typeface="Arial"/>
              <a:sym typeface="Arial"/>
            </a:endParaRPr>
          </a:p>
        </p:txBody>
      </p:sp>
      <p:pic>
        <p:nvPicPr>
          <p:cNvPr id="327" name="Google Shape;327;p28"/>
          <p:cNvPicPr preferRelativeResize="0"/>
          <p:nvPr/>
        </p:nvPicPr>
        <p:blipFill rotWithShape="1">
          <a:blip r:embed="rId6">
            <a:alphaModFix/>
          </a:blip>
          <a:srcRect/>
          <a:stretch/>
        </p:blipFill>
        <p:spPr>
          <a:xfrm>
            <a:off x="3657138" y="4419949"/>
            <a:ext cx="1829724" cy="597700"/>
          </a:xfrm>
          <a:prstGeom prst="rect">
            <a:avLst/>
          </a:prstGeom>
          <a:noFill/>
          <a:ln>
            <a:noFill/>
          </a:ln>
        </p:spPr>
      </p:pic>
      <p:pic>
        <p:nvPicPr>
          <p:cNvPr id="328" name="Google Shape;328;p28"/>
          <p:cNvPicPr preferRelativeResize="0"/>
          <p:nvPr/>
        </p:nvPicPr>
        <p:blipFill>
          <a:blip r:embed="rId7">
            <a:alphaModFix/>
          </a:blip>
          <a:stretch>
            <a:fillRect/>
          </a:stretch>
        </p:blipFill>
        <p:spPr>
          <a:xfrm>
            <a:off x="5940925" y="98375"/>
            <a:ext cx="2658607" cy="4243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9"/>
          <p:cNvSpPr txBox="1">
            <a:spLocks noGrp="1"/>
          </p:cNvSpPr>
          <p:nvPr>
            <p:ph type="title"/>
          </p:nvPr>
        </p:nvSpPr>
        <p:spPr>
          <a:xfrm>
            <a:off x="224150" y="-567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3000">
                <a:solidFill>
                  <a:schemeClr val="accent1"/>
                </a:solidFill>
              </a:rPr>
              <a:t>Resources</a:t>
            </a:r>
            <a:endParaRPr sz="3000">
              <a:solidFill>
                <a:schemeClr val="accent1"/>
              </a:solidFill>
            </a:endParaRPr>
          </a:p>
        </p:txBody>
      </p:sp>
      <p:pic>
        <p:nvPicPr>
          <p:cNvPr id="334" name="Google Shape;334;p29"/>
          <p:cNvPicPr preferRelativeResize="0"/>
          <p:nvPr/>
        </p:nvPicPr>
        <p:blipFill rotWithShape="1">
          <a:blip r:embed="rId3">
            <a:alphaModFix/>
          </a:blip>
          <a:srcRect/>
          <a:stretch/>
        </p:blipFill>
        <p:spPr>
          <a:xfrm>
            <a:off x="3657138" y="4419949"/>
            <a:ext cx="1829724" cy="597700"/>
          </a:xfrm>
          <a:prstGeom prst="rect">
            <a:avLst/>
          </a:prstGeom>
          <a:noFill/>
          <a:ln>
            <a:noFill/>
          </a:ln>
        </p:spPr>
      </p:pic>
      <p:sp>
        <p:nvSpPr>
          <p:cNvPr id="335" name="Google Shape;335;p29"/>
          <p:cNvSpPr txBox="1"/>
          <p:nvPr/>
        </p:nvSpPr>
        <p:spPr>
          <a:xfrm>
            <a:off x="311725" y="467600"/>
            <a:ext cx="8045100" cy="3694200"/>
          </a:xfrm>
          <a:prstGeom prst="rect">
            <a:avLst/>
          </a:prstGeom>
          <a:noFill/>
          <a:ln>
            <a:noFill/>
          </a:ln>
        </p:spPr>
        <p:txBody>
          <a:bodyPr spcFirstLastPara="1" wrap="square" lIns="91425" tIns="91425" rIns="91425" bIns="91425" anchor="t" anchorCtr="0">
            <a:spAutoFit/>
          </a:bodyPr>
          <a:lstStyle/>
          <a:p>
            <a:pPr marL="457200" lvl="0" indent="-304800" algn="l" rtl="0">
              <a:lnSpc>
                <a:spcPct val="100000"/>
              </a:lnSpc>
              <a:spcBef>
                <a:spcPts val="0"/>
              </a:spcBef>
              <a:spcAft>
                <a:spcPts val="0"/>
              </a:spcAft>
              <a:buClr>
                <a:schemeClr val="accent6"/>
              </a:buClr>
              <a:buSzPts val="1200"/>
              <a:buAutoNum type="arabicPeriod"/>
            </a:pPr>
            <a:r>
              <a:rPr lang="en" sz="1200">
                <a:solidFill>
                  <a:srgbClr val="201F1E"/>
                </a:solidFill>
                <a:highlight>
                  <a:srgbClr val="FFFFFF"/>
                </a:highlight>
              </a:rPr>
              <a:t>Leadership Series Session 1, </a:t>
            </a:r>
            <a:r>
              <a:rPr lang="en" sz="1200" u="sng">
                <a:solidFill>
                  <a:srgbClr val="0563C1"/>
                </a:solidFill>
                <a:highlight>
                  <a:srgbClr val="FFFFFF"/>
                </a:highlight>
                <a:hlinkClick r:id="rId4">
                  <a:extLst>
                    <a:ext uri="{A12FA001-AC4F-418D-AE19-62706E023703}">
                      <ahyp:hlinkClr xmlns:ahyp="http://schemas.microsoft.com/office/drawing/2018/hyperlinkcolor" val="tx"/>
                    </a:ext>
                  </a:extLst>
                </a:hlinkClick>
              </a:rPr>
              <a:t>https://gateway.on24.com/wcc/eh/3497555/lp/3709409/stem-leadership-series-session-1</a:t>
            </a:r>
            <a:endParaRPr sz="1200" u="sng">
              <a:solidFill>
                <a:srgbClr val="0563C1"/>
              </a:solidFill>
              <a:highlight>
                <a:srgbClr val="FFFFFF"/>
              </a:highlight>
            </a:endParaRPr>
          </a:p>
          <a:p>
            <a:pPr marL="457200" lvl="0" indent="-304800" algn="l" rtl="0">
              <a:lnSpc>
                <a:spcPct val="100000"/>
              </a:lnSpc>
              <a:spcBef>
                <a:spcPts val="0"/>
              </a:spcBef>
              <a:spcAft>
                <a:spcPts val="0"/>
              </a:spcAft>
              <a:buClr>
                <a:schemeClr val="accent6"/>
              </a:buClr>
              <a:buSzPts val="1200"/>
              <a:buAutoNum type="arabicPeriod"/>
            </a:pPr>
            <a:r>
              <a:rPr lang="en" sz="1200">
                <a:solidFill>
                  <a:srgbClr val="201F1E"/>
                </a:solidFill>
                <a:highlight>
                  <a:srgbClr val="FFFFFF"/>
                </a:highlight>
              </a:rPr>
              <a:t>Leadership Series Session 2, </a:t>
            </a:r>
            <a:r>
              <a:rPr lang="en" sz="1200" u="sng">
                <a:solidFill>
                  <a:srgbClr val="0563C1"/>
                </a:solidFill>
                <a:highlight>
                  <a:srgbClr val="FFFFFF"/>
                </a:highlight>
                <a:hlinkClick r:id="rId5">
                  <a:extLst>
                    <a:ext uri="{A12FA001-AC4F-418D-AE19-62706E023703}">
                      <ahyp:hlinkClr xmlns:ahyp="http://schemas.microsoft.com/office/drawing/2018/hyperlinkcolor" val="tx"/>
                    </a:ext>
                  </a:extLst>
                </a:hlinkClick>
              </a:rPr>
              <a:t>https://gateway.on24.com/wcc/eh/3497555/lp/3709410/stem-leadership-series-session-2</a:t>
            </a:r>
            <a:endParaRPr sz="1200" u="sng">
              <a:solidFill>
                <a:srgbClr val="0563C1"/>
              </a:solidFill>
              <a:highlight>
                <a:srgbClr val="FFFFFF"/>
              </a:highlight>
            </a:endParaRPr>
          </a:p>
          <a:p>
            <a:pPr marL="457200" lvl="0" indent="-304800" algn="l" rtl="0">
              <a:lnSpc>
                <a:spcPct val="100000"/>
              </a:lnSpc>
              <a:spcBef>
                <a:spcPts val="0"/>
              </a:spcBef>
              <a:spcAft>
                <a:spcPts val="0"/>
              </a:spcAft>
              <a:buClr>
                <a:schemeClr val="accent6"/>
              </a:buClr>
              <a:buSzPts val="1200"/>
              <a:buAutoNum type="arabicPeriod"/>
            </a:pPr>
            <a:r>
              <a:rPr lang="en" sz="1200">
                <a:solidFill>
                  <a:srgbClr val="201F1E"/>
                </a:solidFill>
                <a:highlight>
                  <a:srgbClr val="FFFFFF"/>
                </a:highlight>
              </a:rPr>
              <a:t>Leadership Series Session 3, </a:t>
            </a:r>
            <a:r>
              <a:rPr lang="en" sz="1200" u="sng">
                <a:solidFill>
                  <a:srgbClr val="0563C1"/>
                </a:solidFill>
                <a:highlight>
                  <a:srgbClr val="FFFFFF"/>
                </a:highlight>
                <a:hlinkClick r:id="rId6">
                  <a:extLst>
                    <a:ext uri="{A12FA001-AC4F-418D-AE19-62706E023703}">
                      <ahyp:hlinkClr xmlns:ahyp="http://schemas.microsoft.com/office/drawing/2018/hyperlinkcolor" val="tx"/>
                    </a:ext>
                  </a:extLst>
                </a:hlinkClick>
              </a:rPr>
              <a:t>https://gateway.on24.com/wcc/eh/3497555/lp/3709411/stem-leadership-series-session-3</a:t>
            </a:r>
            <a:endParaRPr sz="1200" u="sng">
              <a:solidFill>
                <a:srgbClr val="0563C1"/>
              </a:solidFill>
              <a:highlight>
                <a:srgbClr val="FFFFFF"/>
              </a:highlight>
            </a:endParaRPr>
          </a:p>
          <a:p>
            <a:pPr marL="457200" lvl="0" indent="-304800" algn="l" rtl="0">
              <a:spcBef>
                <a:spcPts val="0"/>
              </a:spcBef>
              <a:spcAft>
                <a:spcPts val="0"/>
              </a:spcAft>
              <a:buClr>
                <a:schemeClr val="accent6"/>
              </a:buClr>
              <a:buSzPts val="1200"/>
              <a:buAutoNum type="arabicPeriod"/>
            </a:pPr>
            <a:r>
              <a:rPr lang="en" sz="1200" i="1">
                <a:solidFill>
                  <a:schemeClr val="accent6"/>
                </a:solidFill>
              </a:rPr>
              <a:t>Leadership for Integrative STEM Education: Collaborative Strategies for Facilitating an Experiential and Student-Centered Culture. </a:t>
            </a:r>
            <a:endParaRPr sz="1200">
              <a:solidFill>
                <a:schemeClr val="dk1"/>
              </a:solidFill>
              <a:highlight>
                <a:srgbClr val="FFFFFF"/>
              </a:highlight>
            </a:endParaRPr>
          </a:p>
          <a:p>
            <a:pPr marL="457200" marR="114300" lvl="0" indent="-304800" algn="l" rtl="0">
              <a:lnSpc>
                <a:spcPct val="100000"/>
              </a:lnSpc>
              <a:spcBef>
                <a:spcPts val="0"/>
              </a:spcBef>
              <a:spcAft>
                <a:spcPts val="0"/>
              </a:spcAft>
              <a:buClr>
                <a:schemeClr val="accent6"/>
              </a:buClr>
              <a:buSzPts val="1200"/>
              <a:buAutoNum type="arabicPeriod"/>
            </a:pPr>
            <a:r>
              <a:rPr lang="en" sz="1200">
                <a:solidFill>
                  <a:schemeClr val="dk1"/>
                </a:solidFill>
                <a:highlight>
                  <a:srgbClr val="FFFFFF"/>
                </a:highlight>
              </a:rPr>
              <a:t>What is STEM Literacy. </a:t>
            </a:r>
            <a:r>
              <a:rPr lang="en" sz="1200">
                <a:solidFill>
                  <a:schemeClr val="dk1"/>
                </a:solidFill>
                <a:highlight>
                  <a:schemeClr val="lt1"/>
                </a:highlight>
              </a:rPr>
              <a:t>R</a:t>
            </a:r>
            <a:r>
              <a:rPr lang="en" sz="1200">
                <a:solidFill>
                  <a:schemeClr val="accent6"/>
                </a:solidFill>
                <a:highlight>
                  <a:schemeClr val="lt1"/>
                </a:highlight>
              </a:rPr>
              <a:t>etrieved from: </a:t>
            </a:r>
            <a:r>
              <a:rPr lang="en" sz="1200" u="sng">
                <a:solidFill>
                  <a:schemeClr val="hlink"/>
                </a:solidFill>
                <a:highlight>
                  <a:schemeClr val="lt1"/>
                </a:highlight>
                <a:hlinkClick r:id="rId7"/>
              </a:rPr>
              <a:t>https://www.researchgate.net/publication/332734582_What_is_Science_Technology_Engineering_Mathematics_STEM_Literacy</a:t>
            </a:r>
            <a:endParaRPr sz="1200">
              <a:solidFill>
                <a:schemeClr val="accent6"/>
              </a:solidFill>
              <a:highlight>
                <a:schemeClr val="lt1"/>
              </a:highlight>
            </a:endParaRPr>
          </a:p>
          <a:p>
            <a:pPr marL="457200" marR="114300" lvl="0" indent="-304800" algn="l" rtl="0">
              <a:lnSpc>
                <a:spcPct val="100000"/>
              </a:lnSpc>
              <a:spcBef>
                <a:spcPts val="0"/>
              </a:spcBef>
              <a:spcAft>
                <a:spcPts val="0"/>
              </a:spcAft>
              <a:buClr>
                <a:schemeClr val="accent6"/>
              </a:buClr>
              <a:buSzPts val="1200"/>
              <a:buAutoNum type="arabicPeriod"/>
            </a:pPr>
            <a:r>
              <a:rPr lang="en" sz="1200">
                <a:solidFill>
                  <a:schemeClr val="accent6"/>
                </a:solidFill>
                <a:highlight>
                  <a:schemeClr val="lt1"/>
                </a:highlight>
              </a:rPr>
              <a:t>Technology &amp; Engineering Literacy Image. Retrieved from: </a:t>
            </a:r>
            <a:r>
              <a:rPr lang="en" sz="1200" u="sng">
                <a:solidFill>
                  <a:schemeClr val="hlink"/>
                </a:solidFill>
                <a:highlight>
                  <a:schemeClr val="lt1"/>
                </a:highlight>
                <a:hlinkClick r:id="rId8"/>
              </a:rPr>
              <a:t>https://www.iteea.org/stel.aspx</a:t>
            </a:r>
            <a:endParaRPr sz="1200">
              <a:solidFill>
                <a:schemeClr val="accent6"/>
              </a:solidFill>
              <a:highlight>
                <a:schemeClr val="lt1"/>
              </a:highlight>
            </a:endParaRPr>
          </a:p>
          <a:p>
            <a:pPr marL="457200" marR="114300" lvl="0" indent="-304800" algn="l" rtl="0">
              <a:lnSpc>
                <a:spcPct val="100000"/>
              </a:lnSpc>
              <a:spcBef>
                <a:spcPts val="0"/>
              </a:spcBef>
              <a:spcAft>
                <a:spcPts val="0"/>
              </a:spcAft>
              <a:buClr>
                <a:schemeClr val="accent6"/>
              </a:buClr>
              <a:buSzPts val="1200"/>
              <a:buAutoNum type="arabicPeriod"/>
            </a:pPr>
            <a:r>
              <a:rPr lang="en" sz="1200">
                <a:solidFill>
                  <a:schemeClr val="accent6"/>
                </a:solidFill>
                <a:highlight>
                  <a:schemeClr val="lt1"/>
                </a:highlight>
              </a:rPr>
              <a:t>Science Literacy Image. Retrieved from: </a:t>
            </a:r>
            <a:r>
              <a:rPr lang="en" sz="1200" u="sng">
                <a:solidFill>
                  <a:schemeClr val="hlink"/>
                </a:solidFill>
                <a:highlight>
                  <a:schemeClr val="lt1"/>
                </a:highlight>
                <a:hlinkClick r:id="rId9"/>
              </a:rPr>
              <a:t>https://thepracticalscienceteachers.com/tag/scientific-literacy/</a:t>
            </a:r>
            <a:endParaRPr sz="1200">
              <a:solidFill>
                <a:schemeClr val="accent6"/>
              </a:solidFill>
              <a:highlight>
                <a:schemeClr val="lt1"/>
              </a:highlight>
            </a:endParaRPr>
          </a:p>
          <a:p>
            <a:pPr marL="457200" marR="114300" lvl="0" indent="-304800" algn="l" rtl="0">
              <a:lnSpc>
                <a:spcPct val="100000"/>
              </a:lnSpc>
              <a:spcBef>
                <a:spcPts val="0"/>
              </a:spcBef>
              <a:spcAft>
                <a:spcPts val="0"/>
              </a:spcAft>
              <a:buClr>
                <a:schemeClr val="accent6"/>
              </a:buClr>
              <a:buSzPts val="1200"/>
              <a:buAutoNum type="arabicPeriod"/>
            </a:pPr>
            <a:r>
              <a:rPr lang="en" sz="1200">
                <a:solidFill>
                  <a:schemeClr val="accent6"/>
                </a:solidFill>
                <a:highlight>
                  <a:schemeClr val="lt1"/>
                </a:highlight>
              </a:rPr>
              <a:t>Mathematical Literacy Image. Retrieved from: </a:t>
            </a:r>
            <a:r>
              <a:rPr lang="en" sz="1200" u="sng">
                <a:solidFill>
                  <a:schemeClr val="hlink"/>
                </a:solidFill>
                <a:highlight>
                  <a:schemeClr val="lt1"/>
                </a:highlight>
                <a:hlinkClick r:id="rId10"/>
              </a:rPr>
              <a:t>https://www.researchgate.net/figure/Tree-structure-mathematical-literacy-by-De-Lange_fig1_333140305</a:t>
            </a:r>
            <a:endParaRPr sz="1200">
              <a:solidFill>
                <a:srgbClr val="111111"/>
              </a:solidFill>
              <a:highlight>
                <a:srgbClr val="FFFFFF"/>
              </a:highlight>
            </a:endParaRPr>
          </a:p>
          <a:p>
            <a:pPr marL="457200" marR="114300" lvl="0" indent="-304800" algn="l" rtl="0">
              <a:lnSpc>
                <a:spcPct val="100000"/>
              </a:lnSpc>
              <a:spcBef>
                <a:spcPts val="0"/>
              </a:spcBef>
              <a:spcAft>
                <a:spcPts val="0"/>
              </a:spcAft>
              <a:buClr>
                <a:schemeClr val="accent6"/>
              </a:buClr>
              <a:buSzPts val="1200"/>
              <a:buAutoNum type="arabicPeriod"/>
            </a:pPr>
            <a:r>
              <a:rPr lang="en" sz="1200">
                <a:solidFill>
                  <a:srgbClr val="111111"/>
                </a:solidFill>
                <a:highlight>
                  <a:srgbClr val="FFFFFF"/>
                </a:highlight>
              </a:rPr>
              <a:t>A Continuum of STEM Approaches Image. Retrieved from: </a:t>
            </a:r>
            <a:r>
              <a:rPr lang="en" sz="1200" u="sng">
                <a:solidFill>
                  <a:schemeClr val="hlink"/>
                </a:solidFill>
                <a:highlight>
                  <a:schemeClr val="lt1"/>
                </a:highlight>
                <a:hlinkClick r:id="rId11"/>
              </a:rPr>
              <a:t>https://www.researchgate.net/figure/A-continuum-of-STEM-approaches-to-curriculum-integration-Thananuwong-2015-Vasquez-et_fig1_333855512</a:t>
            </a:r>
            <a:endParaRPr sz="1200">
              <a:solidFill>
                <a:schemeClr val="accent6"/>
              </a:solidFill>
              <a:highlight>
                <a:schemeClr val="lt1"/>
              </a:highlight>
            </a:endParaRPr>
          </a:p>
          <a:p>
            <a:pPr marL="457200" marR="114300" lvl="0" indent="0" algn="l" rtl="0">
              <a:lnSpc>
                <a:spcPct val="100000"/>
              </a:lnSpc>
              <a:spcBef>
                <a:spcPts val="0"/>
              </a:spcBef>
              <a:spcAft>
                <a:spcPts val="0"/>
              </a:spcAft>
              <a:buNone/>
            </a:pPr>
            <a:endParaRPr sz="1200">
              <a:solidFill>
                <a:schemeClr val="accent6"/>
              </a:solidFill>
              <a:highlight>
                <a:schemeClr val="lt1"/>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0"/>
          <p:cNvSpPr txBox="1">
            <a:spLocks noGrp="1"/>
          </p:cNvSpPr>
          <p:nvPr>
            <p:ph type="title"/>
          </p:nvPr>
        </p:nvSpPr>
        <p:spPr>
          <a:xfrm>
            <a:off x="224150" y="-567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3000">
                <a:solidFill>
                  <a:schemeClr val="accent1"/>
                </a:solidFill>
              </a:rPr>
              <a:t>Quarterly News from STEM Synergy</a:t>
            </a:r>
            <a:endParaRPr sz="3000">
              <a:solidFill>
                <a:schemeClr val="accent1"/>
              </a:solidFill>
            </a:endParaRPr>
          </a:p>
        </p:txBody>
      </p:sp>
      <p:pic>
        <p:nvPicPr>
          <p:cNvPr id="341" name="Google Shape;341;p30">
            <a:hlinkClick r:id="rId3"/>
          </p:cNvPr>
          <p:cNvPicPr preferRelativeResize="0"/>
          <p:nvPr/>
        </p:nvPicPr>
        <p:blipFill rotWithShape="1">
          <a:blip r:embed="rId4">
            <a:alphaModFix/>
          </a:blip>
          <a:srcRect/>
          <a:stretch/>
        </p:blipFill>
        <p:spPr>
          <a:xfrm>
            <a:off x="97675" y="1151675"/>
            <a:ext cx="8932900" cy="2495100"/>
          </a:xfrm>
          <a:prstGeom prst="rect">
            <a:avLst/>
          </a:prstGeom>
          <a:noFill/>
          <a:ln>
            <a:noFill/>
          </a:ln>
        </p:spPr>
      </p:pic>
      <p:pic>
        <p:nvPicPr>
          <p:cNvPr id="342" name="Google Shape;342;p30"/>
          <p:cNvPicPr preferRelativeResize="0"/>
          <p:nvPr/>
        </p:nvPicPr>
        <p:blipFill rotWithShape="1">
          <a:blip r:embed="rId5">
            <a:alphaModFix/>
          </a:blip>
          <a:srcRect/>
          <a:stretch/>
        </p:blipFill>
        <p:spPr>
          <a:xfrm>
            <a:off x="3657138" y="4419949"/>
            <a:ext cx="1829724" cy="597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1"/>
          <p:cNvSpPr txBox="1">
            <a:spLocks noGrp="1"/>
          </p:cNvSpPr>
          <p:nvPr>
            <p:ph type="title"/>
          </p:nvPr>
        </p:nvSpPr>
        <p:spPr>
          <a:xfrm>
            <a:off x="224150" y="-567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3000">
                <a:solidFill>
                  <a:schemeClr val="accent1"/>
                </a:solidFill>
              </a:rPr>
              <a:t>Share Your Knowledge &amp; Expertise</a:t>
            </a:r>
            <a:endParaRPr sz="3000">
              <a:solidFill>
                <a:schemeClr val="accent1"/>
              </a:solidFill>
            </a:endParaRPr>
          </a:p>
        </p:txBody>
      </p:sp>
      <p:pic>
        <p:nvPicPr>
          <p:cNvPr id="348" name="Google Shape;348;p31"/>
          <p:cNvPicPr preferRelativeResize="0"/>
          <p:nvPr/>
        </p:nvPicPr>
        <p:blipFill rotWithShape="1">
          <a:blip r:embed="rId3">
            <a:alphaModFix/>
          </a:blip>
          <a:srcRect/>
          <a:stretch/>
        </p:blipFill>
        <p:spPr>
          <a:xfrm>
            <a:off x="21350" y="612598"/>
            <a:ext cx="9144001" cy="3028304"/>
          </a:xfrm>
          <a:prstGeom prst="rect">
            <a:avLst/>
          </a:prstGeom>
          <a:noFill/>
          <a:ln>
            <a:noFill/>
          </a:ln>
        </p:spPr>
      </p:pic>
      <p:pic>
        <p:nvPicPr>
          <p:cNvPr id="349" name="Google Shape;349;p31"/>
          <p:cNvPicPr preferRelativeResize="0"/>
          <p:nvPr/>
        </p:nvPicPr>
        <p:blipFill rotWithShape="1">
          <a:blip r:embed="rId4">
            <a:alphaModFix/>
          </a:blip>
          <a:srcRect/>
          <a:stretch/>
        </p:blipFill>
        <p:spPr>
          <a:xfrm>
            <a:off x="3657138" y="4419949"/>
            <a:ext cx="1829724" cy="597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224150" y="194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3000">
                <a:solidFill>
                  <a:schemeClr val="accent1"/>
                </a:solidFill>
              </a:rPr>
              <a:t>Who I Am…</a:t>
            </a:r>
            <a:endParaRPr sz="3000"/>
          </a:p>
        </p:txBody>
      </p:sp>
      <p:pic>
        <p:nvPicPr>
          <p:cNvPr id="81" name="Google Shape;81;p14"/>
          <p:cNvPicPr preferRelativeResize="0"/>
          <p:nvPr/>
        </p:nvPicPr>
        <p:blipFill rotWithShape="1">
          <a:blip r:embed="rId3">
            <a:alphaModFix/>
          </a:blip>
          <a:srcRect/>
          <a:stretch/>
        </p:blipFill>
        <p:spPr>
          <a:xfrm>
            <a:off x="5489554" y="400175"/>
            <a:ext cx="3255199" cy="3255199"/>
          </a:xfrm>
          <a:prstGeom prst="rect">
            <a:avLst/>
          </a:prstGeom>
          <a:noFill/>
          <a:ln w="9525" cap="flat" cmpd="sng">
            <a:solidFill>
              <a:schemeClr val="dk2"/>
            </a:solidFill>
            <a:prstDash val="solid"/>
            <a:round/>
            <a:headEnd type="none" w="sm" len="sm"/>
            <a:tailEnd type="none" w="sm" len="sm"/>
          </a:ln>
          <a:effectLst>
            <a:outerShdw blurRad="57150" algn="bl" rotWithShape="0">
              <a:srgbClr val="000000">
                <a:alpha val="48630"/>
              </a:srgbClr>
            </a:outerShdw>
          </a:effectLst>
        </p:spPr>
      </p:pic>
      <p:sp>
        <p:nvSpPr>
          <p:cNvPr id="82" name="Google Shape;82;p14"/>
          <p:cNvSpPr txBox="1"/>
          <p:nvPr/>
        </p:nvSpPr>
        <p:spPr>
          <a:xfrm>
            <a:off x="456150" y="1147300"/>
            <a:ext cx="5033400" cy="22779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0"/>
              </a:spcBef>
              <a:spcAft>
                <a:spcPts val="0"/>
              </a:spcAft>
              <a:buClr>
                <a:srgbClr val="000000"/>
              </a:buClr>
              <a:buSzPts val="1700"/>
              <a:buFont typeface="Roboto"/>
              <a:buChar char="❖"/>
            </a:pPr>
            <a:r>
              <a:rPr lang="en" sz="1700" b="0" i="0" u="none" strike="noStrike" cap="none">
                <a:solidFill>
                  <a:srgbClr val="000000"/>
                </a:solidFill>
                <a:latin typeface="Roboto"/>
                <a:ea typeface="Roboto"/>
                <a:cs typeface="Roboto"/>
                <a:sym typeface="Roboto"/>
              </a:rPr>
              <a:t>1</a:t>
            </a:r>
            <a:r>
              <a:rPr lang="en" sz="1700">
                <a:latin typeface="Roboto"/>
                <a:ea typeface="Roboto"/>
                <a:cs typeface="Roboto"/>
                <a:sym typeface="Roboto"/>
              </a:rPr>
              <a:t>7</a:t>
            </a:r>
            <a:r>
              <a:rPr lang="en" sz="1700" b="0" i="0" u="none" strike="noStrike" cap="none">
                <a:solidFill>
                  <a:srgbClr val="000000"/>
                </a:solidFill>
                <a:latin typeface="Roboto"/>
                <a:ea typeface="Roboto"/>
                <a:cs typeface="Roboto"/>
                <a:sym typeface="Roboto"/>
              </a:rPr>
              <a:t> Years in Indiana Public Education</a:t>
            </a:r>
            <a:endParaRPr sz="1700" b="0" i="0" u="none" strike="noStrike" cap="none">
              <a:solidFill>
                <a:srgbClr val="000000"/>
              </a:solidFill>
              <a:latin typeface="Roboto"/>
              <a:ea typeface="Roboto"/>
              <a:cs typeface="Roboto"/>
              <a:sym typeface="Roboto"/>
            </a:endParaRPr>
          </a:p>
          <a:p>
            <a:pPr marL="457200" marR="0" lvl="0" indent="-336550" algn="l" rtl="0">
              <a:lnSpc>
                <a:spcPct val="100000"/>
              </a:lnSpc>
              <a:spcBef>
                <a:spcPts val="0"/>
              </a:spcBef>
              <a:spcAft>
                <a:spcPts val="0"/>
              </a:spcAft>
              <a:buClr>
                <a:srgbClr val="000000"/>
              </a:buClr>
              <a:buSzPts val="1700"/>
              <a:buFont typeface="Roboto"/>
              <a:buChar char="❖"/>
            </a:pPr>
            <a:r>
              <a:rPr lang="en" sz="1700" b="0" i="0" u="none" strike="noStrike" cap="none">
                <a:solidFill>
                  <a:srgbClr val="000000"/>
                </a:solidFill>
                <a:latin typeface="Roboto"/>
                <a:ea typeface="Roboto"/>
                <a:cs typeface="Roboto"/>
                <a:sym typeface="Roboto"/>
              </a:rPr>
              <a:t>Former Teacher, Building Administrator, CTE Director, Student Services Coordinator, and Assistant Superintendent</a:t>
            </a:r>
            <a:endParaRPr sz="1700" b="0" i="0" u="none" strike="noStrike" cap="none">
              <a:solidFill>
                <a:srgbClr val="000000"/>
              </a:solidFill>
              <a:latin typeface="Roboto"/>
              <a:ea typeface="Roboto"/>
              <a:cs typeface="Roboto"/>
              <a:sym typeface="Roboto"/>
            </a:endParaRPr>
          </a:p>
          <a:p>
            <a:pPr marL="457200" marR="0" lvl="0" indent="-336550" algn="l" rtl="0">
              <a:lnSpc>
                <a:spcPct val="100000"/>
              </a:lnSpc>
              <a:spcBef>
                <a:spcPts val="0"/>
              </a:spcBef>
              <a:spcAft>
                <a:spcPts val="0"/>
              </a:spcAft>
              <a:buClr>
                <a:srgbClr val="000000"/>
              </a:buClr>
              <a:buSzPts val="1700"/>
              <a:buFont typeface="Roboto"/>
              <a:buChar char="❖"/>
            </a:pPr>
            <a:r>
              <a:rPr lang="en" sz="1700" b="0" i="0" u="none" strike="noStrike" cap="none">
                <a:solidFill>
                  <a:srgbClr val="000000"/>
                </a:solidFill>
                <a:latin typeface="Roboto"/>
                <a:ea typeface="Roboto"/>
                <a:cs typeface="Roboto"/>
                <a:sym typeface="Roboto"/>
              </a:rPr>
              <a:t>Former IDOE Chief of Workforce &amp; STEM Alliance </a:t>
            </a:r>
            <a:endParaRPr sz="1700" b="0" i="0" u="none" strike="noStrike" cap="none">
              <a:solidFill>
                <a:srgbClr val="000000"/>
              </a:solidFill>
              <a:latin typeface="Roboto"/>
              <a:ea typeface="Roboto"/>
              <a:cs typeface="Roboto"/>
              <a:sym typeface="Roboto"/>
            </a:endParaRPr>
          </a:p>
          <a:p>
            <a:pPr marL="457200" marR="0" lvl="0" indent="-336550" algn="l" rtl="0">
              <a:lnSpc>
                <a:spcPct val="100000"/>
              </a:lnSpc>
              <a:spcBef>
                <a:spcPts val="0"/>
              </a:spcBef>
              <a:spcAft>
                <a:spcPts val="0"/>
              </a:spcAft>
              <a:buClr>
                <a:srgbClr val="000000"/>
              </a:buClr>
              <a:buSzPts val="1700"/>
              <a:buFont typeface="Roboto"/>
              <a:buChar char="❖"/>
            </a:pPr>
            <a:r>
              <a:rPr lang="en" sz="1700" b="0" i="0" u="none" strike="noStrike" cap="none">
                <a:solidFill>
                  <a:srgbClr val="000000"/>
                </a:solidFill>
                <a:latin typeface="Roboto"/>
                <a:ea typeface="Roboto"/>
                <a:cs typeface="Roboto"/>
                <a:sym typeface="Roboto"/>
              </a:rPr>
              <a:t>Current KInL STEM Synergy Coordinator &amp; Indiana STEM Ecosystem Lead</a:t>
            </a:r>
            <a:endParaRPr sz="1700" b="0" i="0" u="none" strike="noStrike" cap="none">
              <a:solidFill>
                <a:srgbClr val="000000"/>
              </a:solidFill>
              <a:latin typeface="Roboto"/>
              <a:ea typeface="Roboto"/>
              <a:cs typeface="Roboto"/>
              <a:sym typeface="Roboto"/>
            </a:endParaRPr>
          </a:p>
        </p:txBody>
      </p:sp>
      <p:pic>
        <p:nvPicPr>
          <p:cNvPr id="83" name="Google Shape;83;p14"/>
          <p:cNvPicPr preferRelativeResize="0"/>
          <p:nvPr/>
        </p:nvPicPr>
        <p:blipFill rotWithShape="1">
          <a:blip r:embed="rId4">
            <a:alphaModFix/>
          </a:blip>
          <a:srcRect/>
          <a:stretch/>
        </p:blipFill>
        <p:spPr>
          <a:xfrm>
            <a:off x="3657138" y="4419949"/>
            <a:ext cx="1829724" cy="597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2"/>
          <p:cNvSpPr txBox="1">
            <a:spLocks noGrp="1"/>
          </p:cNvSpPr>
          <p:nvPr>
            <p:ph type="title"/>
          </p:nvPr>
        </p:nvSpPr>
        <p:spPr>
          <a:xfrm>
            <a:off x="224150" y="-567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3000">
                <a:solidFill>
                  <a:schemeClr val="accent1"/>
                </a:solidFill>
              </a:rPr>
              <a:t>Share Your Knowledge &amp; Expertise</a:t>
            </a:r>
            <a:endParaRPr sz="3000">
              <a:solidFill>
                <a:schemeClr val="accent1"/>
              </a:solidFill>
            </a:endParaRPr>
          </a:p>
        </p:txBody>
      </p:sp>
      <p:pic>
        <p:nvPicPr>
          <p:cNvPr id="355" name="Google Shape;355;p32"/>
          <p:cNvPicPr preferRelativeResize="0"/>
          <p:nvPr/>
        </p:nvPicPr>
        <p:blipFill rotWithShape="1">
          <a:blip r:embed="rId3">
            <a:alphaModFix/>
          </a:blip>
          <a:srcRect/>
          <a:stretch/>
        </p:blipFill>
        <p:spPr>
          <a:xfrm>
            <a:off x="3657138" y="4419949"/>
            <a:ext cx="1829724" cy="597700"/>
          </a:xfrm>
          <a:prstGeom prst="rect">
            <a:avLst/>
          </a:prstGeom>
          <a:noFill/>
          <a:ln>
            <a:noFill/>
          </a:ln>
        </p:spPr>
      </p:pic>
      <p:pic>
        <p:nvPicPr>
          <p:cNvPr id="356" name="Google Shape;356;p32"/>
          <p:cNvPicPr preferRelativeResize="0"/>
          <p:nvPr/>
        </p:nvPicPr>
        <p:blipFill>
          <a:blip r:embed="rId4">
            <a:alphaModFix/>
          </a:blip>
          <a:stretch>
            <a:fillRect/>
          </a:stretch>
        </p:blipFill>
        <p:spPr>
          <a:xfrm>
            <a:off x="1275175" y="515925"/>
            <a:ext cx="6602448" cy="35992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3"/>
          <p:cNvSpPr txBox="1"/>
          <p:nvPr/>
        </p:nvSpPr>
        <p:spPr>
          <a:xfrm>
            <a:off x="2601550" y="3038225"/>
            <a:ext cx="1862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700"/>
              <a:buFont typeface="Arial"/>
              <a:buNone/>
            </a:pPr>
            <a:endParaRPr sz="1400" b="0" i="0" u="none" strike="noStrike" cap="none">
              <a:solidFill>
                <a:schemeClr val="dk1"/>
              </a:solidFill>
              <a:latin typeface="Roboto"/>
              <a:ea typeface="Roboto"/>
              <a:cs typeface="Roboto"/>
              <a:sym typeface="Roboto"/>
            </a:endParaRPr>
          </a:p>
        </p:txBody>
      </p:sp>
      <p:sp>
        <p:nvSpPr>
          <p:cNvPr id="362" name="Google Shape;362;p33"/>
          <p:cNvSpPr txBox="1"/>
          <p:nvPr/>
        </p:nvSpPr>
        <p:spPr>
          <a:xfrm>
            <a:off x="395050" y="678025"/>
            <a:ext cx="4068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700"/>
              <a:buFont typeface="Arial"/>
              <a:buNone/>
            </a:pPr>
            <a:endParaRPr sz="1400" b="1" i="0" u="none" strike="noStrike" cap="none">
              <a:solidFill>
                <a:schemeClr val="dk1"/>
              </a:solidFill>
              <a:latin typeface="Roboto"/>
              <a:ea typeface="Roboto"/>
              <a:cs typeface="Roboto"/>
              <a:sym typeface="Roboto"/>
            </a:endParaRPr>
          </a:p>
        </p:txBody>
      </p:sp>
      <p:sp>
        <p:nvSpPr>
          <p:cNvPr id="363" name="Google Shape;363;p33"/>
          <p:cNvSpPr txBox="1"/>
          <p:nvPr/>
        </p:nvSpPr>
        <p:spPr>
          <a:xfrm>
            <a:off x="395050" y="798175"/>
            <a:ext cx="8405100" cy="2864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endParaRPr sz="1400" b="0" i="0" u="sng"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endParaRPr sz="1600" b="1" i="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rgbClr val="000000"/>
              </a:buClr>
              <a:buSzPts val="1600"/>
              <a:buFont typeface="Arial"/>
              <a:buNone/>
            </a:pPr>
            <a:r>
              <a:rPr lang="en" sz="2200" b="1" i="0" u="none" strike="noStrike" cap="none">
                <a:solidFill>
                  <a:schemeClr val="dk1"/>
                </a:solidFill>
                <a:latin typeface="Roboto"/>
                <a:ea typeface="Roboto"/>
                <a:cs typeface="Roboto"/>
                <a:sym typeface="Roboto"/>
              </a:rPr>
              <a:t>STEM Synergy Coordinator</a:t>
            </a:r>
            <a:endParaRPr sz="2200" b="1" i="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rgbClr val="000000"/>
              </a:buClr>
              <a:buSzPts val="1600"/>
              <a:buFont typeface="Arial"/>
              <a:buNone/>
            </a:pPr>
            <a:r>
              <a:rPr lang="en" sz="2200" b="1" i="1" u="none" strike="noStrike" cap="none">
                <a:solidFill>
                  <a:schemeClr val="dk1"/>
                </a:solidFill>
                <a:latin typeface="Roboto"/>
                <a:ea typeface="Roboto"/>
                <a:cs typeface="Roboto"/>
                <a:sym typeface="Roboto"/>
              </a:rPr>
              <a:t>Keep Indiana Learning</a:t>
            </a:r>
            <a:endParaRPr sz="2200" b="0" i="1"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rgbClr val="000000"/>
              </a:buClr>
              <a:buSzPts val="1400"/>
              <a:buFont typeface="Arial"/>
              <a:buNone/>
            </a:pPr>
            <a:r>
              <a:rPr lang="en" sz="2000" b="0" i="0" u="none" strike="noStrike" cap="none">
                <a:solidFill>
                  <a:schemeClr val="dk1"/>
                </a:solidFill>
                <a:latin typeface="Roboto"/>
                <a:ea typeface="Roboto"/>
                <a:cs typeface="Roboto"/>
                <a:sym typeface="Roboto"/>
              </a:rPr>
              <a:t>Amanda McCammon</a:t>
            </a:r>
            <a:endParaRPr sz="2000" b="0" i="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rgbClr val="000000"/>
              </a:buClr>
              <a:buSzPts val="1400"/>
              <a:buFont typeface="Arial"/>
              <a:buNone/>
            </a:pPr>
            <a:r>
              <a:rPr lang="en" sz="2000" b="0" i="0" u="none" strike="noStrike" cap="none">
                <a:solidFill>
                  <a:schemeClr val="dk1"/>
                </a:solidFill>
                <a:latin typeface="Roboto"/>
                <a:ea typeface="Roboto"/>
                <a:cs typeface="Roboto"/>
                <a:sym typeface="Roboto"/>
              </a:rPr>
              <a:t>amccammon@ciesc.org</a:t>
            </a:r>
            <a:endParaRPr sz="2000" b="0" i="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rgbClr val="000000"/>
              </a:buClr>
              <a:buSzPts val="1400"/>
              <a:buFont typeface="Arial"/>
              <a:buNone/>
            </a:pPr>
            <a:r>
              <a:rPr lang="en" sz="2000" b="0" i="0" u="sng" strike="noStrike" cap="none">
                <a:solidFill>
                  <a:schemeClr val="hlink"/>
                </a:solidFill>
                <a:latin typeface="Roboto"/>
                <a:ea typeface="Roboto"/>
                <a:cs typeface="Roboto"/>
                <a:sym typeface="Roboto"/>
                <a:hlinkClick r:id="rId3"/>
              </a:rPr>
              <a:t>www.KeepIndianaLearning.org</a:t>
            </a:r>
            <a:endParaRPr sz="2000" b="0" i="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chemeClr val="accent6"/>
              </a:buClr>
              <a:buSzPts val="1400"/>
              <a:buFont typeface="Arial"/>
              <a:buNone/>
            </a:pPr>
            <a:r>
              <a:rPr lang="en" sz="2000" b="0" i="0" u="none" strike="noStrike" cap="none">
                <a:solidFill>
                  <a:schemeClr val="dk1"/>
                </a:solidFill>
                <a:latin typeface="Arial"/>
                <a:ea typeface="Arial"/>
                <a:cs typeface="Arial"/>
                <a:sym typeface="Arial"/>
              </a:rPr>
              <a:t>Twitter: </a:t>
            </a:r>
            <a:r>
              <a:rPr lang="en" sz="2000" b="0" i="0" u="none" strike="noStrike" cap="none">
                <a:solidFill>
                  <a:schemeClr val="dk1"/>
                </a:solidFill>
                <a:highlight>
                  <a:schemeClr val="lt1"/>
                </a:highlight>
                <a:latin typeface="Roboto"/>
                <a:ea typeface="Roboto"/>
                <a:cs typeface="Roboto"/>
                <a:sym typeface="Roboto"/>
              </a:rPr>
              <a:t>@AMcCammon_</a:t>
            </a:r>
            <a:endParaRPr sz="2000" b="0" i="0" u="none" strike="noStrike" cap="none">
              <a:solidFill>
                <a:schemeClr val="dk1"/>
              </a:solidFill>
              <a:latin typeface="Roboto"/>
              <a:ea typeface="Roboto"/>
              <a:cs typeface="Roboto"/>
              <a:sym typeface="Roboto"/>
            </a:endParaRPr>
          </a:p>
        </p:txBody>
      </p:sp>
      <p:pic>
        <p:nvPicPr>
          <p:cNvPr id="364" name="Google Shape;364;p33"/>
          <p:cNvPicPr preferRelativeResize="0"/>
          <p:nvPr/>
        </p:nvPicPr>
        <p:blipFill rotWithShape="1">
          <a:blip r:embed="rId4">
            <a:alphaModFix/>
          </a:blip>
          <a:srcRect/>
          <a:stretch/>
        </p:blipFill>
        <p:spPr>
          <a:xfrm>
            <a:off x="3657138" y="4419949"/>
            <a:ext cx="1829724" cy="597700"/>
          </a:xfrm>
          <a:prstGeom prst="rect">
            <a:avLst/>
          </a:prstGeom>
          <a:noFill/>
          <a:ln>
            <a:noFill/>
          </a:ln>
        </p:spPr>
      </p:pic>
      <p:pic>
        <p:nvPicPr>
          <p:cNvPr id="365" name="Google Shape;365;p33"/>
          <p:cNvPicPr preferRelativeResize="0"/>
          <p:nvPr/>
        </p:nvPicPr>
        <p:blipFill rotWithShape="1">
          <a:blip r:embed="rId5">
            <a:alphaModFix amt="24000"/>
          </a:blip>
          <a:srcRect t="24749" r="25110" b="11348"/>
          <a:stretch/>
        </p:blipFill>
        <p:spPr>
          <a:xfrm>
            <a:off x="0" y="0"/>
            <a:ext cx="9144003" cy="5143502"/>
          </a:xfrm>
          <a:prstGeom prst="rect">
            <a:avLst/>
          </a:prstGeom>
          <a:noFill/>
          <a:ln>
            <a:noFill/>
          </a:ln>
        </p:spPr>
      </p:pic>
      <p:sp>
        <p:nvSpPr>
          <p:cNvPr id="366" name="Google Shape;366;p33"/>
          <p:cNvSpPr txBox="1"/>
          <p:nvPr/>
        </p:nvSpPr>
        <p:spPr>
          <a:xfrm>
            <a:off x="429750" y="268600"/>
            <a:ext cx="81651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Merriweather"/>
                <a:ea typeface="Merriweather"/>
                <a:cs typeface="Merriweather"/>
                <a:sym typeface="Merriweather"/>
              </a:rPr>
              <a:t>THANK YOU!! </a:t>
            </a:r>
            <a:endParaRPr sz="2500" b="1">
              <a:latin typeface="Merriweather"/>
              <a:ea typeface="Merriweather"/>
              <a:cs typeface="Merriweather"/>
              <a:sym typeface="Merriweathe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a:t>Thank you for attending!</a:t>
            </a:r>
            <a:endParaRPr/>
          </a:p>
        </p:txBody>
      </p:sp>
      <p:sp>
        <p:nvSpPr>
          <p:cNvPr id="372" name="Google Shape;372;p34"/>
          <p:cNvSpPr txBox="1">
            <a:spLocks noGrp="1"/>
          </p:cNvSpPr>
          <p:nvPr>
            <p:ph type="body" idx="1"/>
          </p:nvPr>
        </p:nvSpPr>
        <p:spPr>
          <a:xfrm>
            <a:off x="311700" y="1152475"/>
            <a:ext cx="8520600" cy="123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None/>
            </a:pPr>
            <a:r>
              <a:rPr lang="en"/>
              <a:t>Please complete the short feedback survey on the screen.</a:t>
            </a:r>
            <a:endParaRPr/>
          </a:p>
          <a:p>
            <a:pPr marL="0" lvl="0" indent="0" algn="l" rtl="0">
              <a:lnSpc>
                <a:spcPct val="115000"/>
              </a:lnSpc>
              <a:spcBef>
                <a:spcPts val="0"/>
              </a:spcBef>
              <a:spcAft>
                <a:spcPts val="0"/>
              </a:spcAft>
              <a:buSzPts val="2400"/>
              <a:buNone/>
            </a:pPr>
            <a:endParaRPr/>
          </a:p>
          <a:p>
            <a:pPr marL="0" lvl="0" indent="0" algn="l" rtl="0">
              <a:lnSpc>
                <a:spcPct val="115000"/>
              </a:lnSpc>
              <a:spcBef>
                <a:spcPts val="0"/>
              </a:spcBef>
              <a:spcAft>
                <a:spcPts val="0"/>
              </a:spcAft>
              <a:buSzPts val="2400"/>
              <a:buNone/>
            </a:pPr>
            <a:r>
              <a:rPr lang="en"/>
              <a:t>Don’t forget to download your PGP Certificate from the webcast toolbar. </a:t>
            </a:r>
            <a:endParaRPr/>
          </a:p>
        </p:txBody>
      </p:sp>
      <p:pic>
        <p:nvPicPr>
          <p:cNvPr id="373" name="Google Shape;373;p34"/>
          <p:cNvPicPr preferRelativeResize="0"/>
          <p:nvPr/>
        </p:nvPicPr>
        <p:blipFill rotWithShape="1">
          <a:blip r:embed="rId3">
            <a:alphaModFix/>
          </a:blip>
          <a:srcRect/>
          <a:stretch/>
        </p:blipFill>
        <p:spPr>
          <a:xfrm>
            <a:off x="3168925" y="3118950"/>
            <a:ext cx="3676650" cy="1000125"/>
          </a:xfrm>
          <a:prstGeom prst="rect">
            <a:avLst/>
          </a:prstGeom>
          <a:noFill/>
          <a:ln>
            <a:noFill/>
          </a:ln>
        </p:spPr>
      </p:pic>
      <p:sp>
        <p:nvSpPr>
          <p:cNvPr id="374" name="Google Shape;374;p34"/>
          <p:cNvSpPr/>
          <p:nvPr/>
        </p:nvSpPr>
        <p:spPr>
          <a:xfrm>
            <a:off x="5928525" y="3195200"/>
            <a:ext cx="786900" cy="8325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375" name="Google Shape;375;p34"/>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txBox="1">
            <a:spLocks noGrp="1"/>
          </p:cNvSpPr>
          <p:nvPr>
            <p:ph type="body" idx="1"/>
          </p:nvPr>
        </p:nvSpPr>
        <p:spPr>
          <a:xfrm>
            <a:off x="267925" y="737850"/>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None/>
            </a:pPr>
            <a:r>
              <a:rPr lang="en" sz="2200" b="1">
                <a:solidFill>
                  <a:srgbClr val="000000"/>
                </a:solidFill>
                <a:latin typeface="Arial"/>
                <a:ea typeface="Arial"/>
                <a:cs typeface="Arial"/>
                <a:sym typeface="Arial"/>
              </a:rPr>
              <a:t>By the end of the session I will….</a:t>
            </a:r>
            <a:endParaRPr sz="2200" b="1">
              <a:solidFill>
                <a:srgbClr val="000000"/>
              </a:solidFill>
              <a:latin typeface="Arial"/>
              <a:ea typeface="Arial"/>
              <a:cs typeface="Arial"/>
              <a:sym typeface="Arial"/>
            </a:endParaRPr>
          </a:p>
          <a:p>
            <a:pPr marL="457200" lvl="0" indent="0" algn="l" rtl="0">
              <a:lnSpc>
                <a:spcPct val="115000"/>
              </a:lnSpc>
              <a:spcBef>
                <a:spcPts val="0"/>
              </a:spcBef>
              <a:spcAft>
                <a:spcPts val="0"/>
              </a:spcAft>
              <a:buSzPts val="2400"/>
              <a:buNone/>
            </a:pPr>
            <a:endParaRPr sz="900">
              <a:solidFill>
                <a:srgbClr val="000000"/>
              </a:solidFill>
              <a:latin typeface="Arial"/>
              <a:ea typeface="Arial"/>
              <a:cs typeface="Arial"/>
              <a:sym typeface="Arial"/>
            </a:endParaRPr>
          </a:p>
          <a:p>
            <a:pPr marL="457200" lvl="0" indent="-336550" algn="l" rtl="0">
              <a:lnSpc>
                <a:spcPct val="115000"/>
              </a:lnSpc>
              <a:spcBef>
                <a:spcPts val="0"/>
              </a:spcBef>
              <a:spcAft>
                <a:spcPts val="0"/>
              </a:spcAft>
              <a:buClr>
                <a:srgbClr val="222222"/>
              </a:buClr>
              <a:buSzPts val="1700"/>
              <a:buFont typeface="Arial"/>
              <a:buChar char="❏"/>
            </a:pPr>
            <a:r>
              <a:rPr lang="en" sz="1700">
                <a:solidFill>
                  <a:srgbClr val="222222"/>
                </a:solidFill>
                <a:latin typeface="Arial"/>
                <a:ea typeface="Arial"/>
                <a:cs typeface="Arial"/>
                <a:sym typeface="Arial"/>
              </a:rPr>
              <a:t>…</a:t>
            </a:r>
            <a:r>
              <a:rPr lang="en" sz="1700">
                <a:solidFill>
                  <a:schemeClr val="accent6"/>
                </a:solidFill>
                <a:latin typeface="Arial"/>
                <a:ea typeface="Arial"/>
                <a:cs typeface="Arial"/>
                <a:sym typeface="Arial"/>
              </a:rPr>
              <a:t>understand the concept of STEM literacy</a:t>
            </a:r>
            <a:endParaRPr sz="1700">
              <a:solidFill>
                <a:schemeClr val="accent6"/>
              </a:solidFill>
              <a:latin typeface="Arial"/>
              <a:ea typeface="Arial"/>
              <a:cs typeface="Arial"/>
              <a:sym typeface="Arial"/>
            </a:endParaRPr>
          </a:p>
          <a:p>
            <a:pPr marL="457200" lvl="0" indent="0" algn="l" rtl="0">
              <a:lnSpc>
                <a:spcPct val="115000"/>
              </a:lnSpc>
              <a:spcBef>
                <a:spcPts val="0"/>
              </a:spcBef>
              <a:spcAft>
                <a:spcPts val="0"/>
              </a:spcAft>
              <a:buNone/>
            </a:pPr>
            <a:endParaRPr sz="1700">
              <a:solidFill>
                <a:schemeClr val="accent6"/>
              </a:solidFill>
              <a:latin typeface="Arial"/>
              <a:ea typeface="Arial"/>
              <a:cs typeface="Arial"/>
              <a:sym typeface="Arial"/>
            </a:endParaRPr>
          </a:p>
          <a:p>
            <a:pPr marL="457200" lvl="0" indent="-336550" algn="l" rtl="0">
              <a:lnSpc>
                <a:spcPct val="100000"/>
              </a:lnSpc>
              <a:spcBef>
                <a:spcPts val="0"/>
              </a:spcBef>
              <a:spcAft>
                <a:spcPts val="0"/>
              </a:spcAft>
              <a:buClr>
                <a:schemeClr val="accent6"/>
              </a:buClr>
              <a:buSzPts val="1700"/>
              <a:buFont typeface="Arial"/>
              <a:buChar char="❏"/>
            </a:pPr>
            <a:r>
              <a:rPr lang="en" sz="1700">
                <a:solidFill>
                  <a:schemeClr val="accent6"/>
                </a:solidFill>
                <a:latin typeface="Arial"/>
                <a:ea typeface="Arial"/>
                <a:cs typeface="Arial"/>
                <a:sym typeface="Arial"/>
              </a:rPr>
              <a:t>…understand the similarities and differences between STEM, Integrated STEM and Integrative STEM</a:t>
            </a:r>
            <a:endParaRPr sz="1700">
              <a:solidFill>
                <a:schemeClr val="accent6"/>
              </a:solidFill>
              <a:latin typeface="Arial"/>
              <a:ea typeface="Arial"/>
              <a:cs typeface="Arial"/>
              <a:sym typeface="Arial"/>
            </a:endParaRPr>
          </a:p>
          <a:p>
            <a:pPr marL="457200" lvl="0" indent="0" algn="l" rtl="0">
              <a:lnSpc>
                <a:spcPct val="100000"/>
              </a:lnSpc>
              <a:spcBef>
                <a:spcPts val="0"/>
              </a:spcBef>
              <a:spcAft>
                <a:spcPts val="0"/>
              </a:spcAft>
              <a:buNone/>
            </a:pPr>
            <a:endParaRPr sz="1700">
              <a:solidFill>
                <a:schemeClr val="accent6"/>
              </a:solidFill>
              <a:latin typeface="Arial"/>
              <a:ea typeface="Arial"/>
              <a:cs typeface="Arial"/>
              <a:sym typeface="Arial"/>
            </a:endParaRPr>
          </a:p>
          <a:p>
            <a:pPr marL="457200" lvl="0" indent="-336550" algn="l" rtl="0">
              <a:lnSpc>
                <a:spcPct val="100000"/>
              </a:lnSpc>
              <a:spcBef>
                <a:spcPts val="0"/>
              </a:spcBef>
              <a:spcAft>
                <a:spcPts val="0"/>
              </a:spcAft>
              <a:buClr>
                <a:schemeClr val="accent6"/>
              </a:buClr>
              <a:buSzPts val="1700"/>
              <a:buFont typeface="Arial"/>
              <a:buChar char="❏"/>
            </a:pPr>
            <a:r>
              <a:rPr lang="en" sz="1700">
                <a:solidFill>
                  <a:schemeClr val="accent6"/>
                </a:solidFill>
                <a:latin typeface="Arial"/>
                <a:ea typeface="Arial"/>
                <a:cs typeface="Arial"/>
                <a:sym typeface="Arial"/>
              </a:rPr>
              <a:t>…be aware of the STEM Synergy Leadership Series - Leading the Way for Integrative STEM &amp;</a:t>
            </a:r>
            <a:endParaRPr sz="1700">
              <a:solidFill>
                <a:schemeClr val="accent6"/>
              </a:solidFill>
              <a:latin typeface="Arial"/>
              <a:ea typeface="Arial"/>
              <a:cs typeface="Arial"/>
              <a:sym typeface="Arial"/>
            </a:endParaRPr>
          </a:p>
          <a:p>
            <a:pPr marL="457200" lvl="0" indent="0" algn="l" rtl="0">
              <a:lnSpc>
                <a:spcPct val="100000"/>
              </a:lnSpc>
              <a:spcBef>
                <a:spcPts val="0"/>
              </a:spcBef>
              <a:spcAft>
                <a:spcPts val="0"/>
              </a:spcAft>
              <a:buNone/>
            </a:pPr>
            <a:endParaRPr sz="1700">
              <a:solidFill>
                <a:schemeClr val="accent6"/>
              </a:solidFill>
              <a:latin typeface="Arial"/>
              <a:ea typeface="Arial"/>
              <a:cs typeface="Arial"/>
              <a:sym typeface="Arial"/>
            </a:endParaRPr>
          </a:p>
          <a:p>
            <a:pPr marL="457200" lvl="0" indent="-336550" algn="l" rtl="0">
              <a:lnSpc>
                <a:spcPct val="100000"/>
              </a:lnSpc>
              <a:spcBef>
                <a:spcPts val="0"/>
              </a:spcBef>
              <a:spcAft>
                <a:spcPts val="0"/>
              </a:spcAft>
              <a:buClr>
                <a:schemeClr val="accent6"/>
              </a:buClr>
              <a:buSzPts val="1700"/>
              <a:buFont typeface="Arial"/>
              <a:buChar char="❏"/>
            </a:pPr>
            <a:r>
              <a:rPr lang="en" sz="1700">
                <a:solidFill>
                  <a:schemeClr val="accent6"/>
                </a:solidFill>
                <a:latin typeface="Arial"/>
                <a:ea typeface="Arial"/>
                <a:cs typeface="Arial"/>
                <a:sym typeface="Arial"/>
              </a:rPr>
              <a:t>…be prepared to begin the on demand comprehensive series Leading the Way for Integrative STEM</a:t>
            </a:r>
            <a:endParaRPr sz="1800">
              <a:solidFill>
                <a:schemeClr val="accent6"/>
              </a:solidFill>
              <a:latin typeface="Arial"/>
              <a:ea typeface="Arial"/>
              <a:cs typeface="Arial"/>
              <a:sym typeface="Arial"/>
            </a:endParaRPr>
          </a:p>
          <a:p>
            <a:pPr marL="457200" lvl="0" indent="0" algn="l" rtl="0">
              <a:lnSpc>
                <a:spcPct val="115000"/>
              </a:lnSpc>
              <a:spcBef>
                <a:spcPts val="0"/>
              </a:spcBef>
              <a:spcAft>
                <a:spcPts val="0"/>
              </a:spcAft>
              <a:buNone/>
            </a:pPr>
            <a:endParaRPr sz="1800">
              <a:solidFill>
                <a:schemeClr val="accent6"/>
              </a:solidFill>
              <a:latin typeface="Arial"/>
              <a:ea typeface="Arial"/>
              <a:cs typeface="Arial"/>
              <a:sym typeface="Arial"/>
            </a:endParaRPr>
          </a:p>
          <a:p>
            <a:pPr marL="457200" lvl="0" indent="0" algn="l" rtl="0">
              <a:lnSpc>
                <a:spcPct val="115000"/>
              </a:lnSpc>
              <a:spcBef>
                <a:spcPts val="0"/>
              </a:spcBef>
              <a:spcAft>
                <a:spcPts val="0"/>
              </a:spcAft>
              <a:buSzPts val="2400"/>
              <a:buNone/>
            </a:pPr>
            <a:endParaRPr sz="2200">
              <a:solidFill>
                <a:srgbClr val="000000"/>
              </a:solidFill>
              <a:latin typeface="Arial"/>
              <a:ea typeface="Arial"/>
              <a:cs typeface="Arial"/>
              <a:sym typeface="Arial"/>
            </a:endParaRPr>
          </a:p>
          <a:p>
            <a:pPr marL="457200" lvl="0" indent="0" algn="l" rtl="0">
              <a:lnSpc>
                <a:spcPct val="115000"/>
              </a:lnSpc>
              <a:spcBef>
                <a:spcPts val="0"/>
              </a:spcBef>
              <a:spcAft>
                <a:spcPts val="0"/>
              </a:spcAft>
              <a:buSzPts val="2400"/>
              <a:buNone/>
            </a:pPr>
            <a:endParaRPr sz="1800" b="1">
              <a:solidFill>
                <a:srgbClr val="444444"/>
              </a:solidFill>
              <a:highlight>
                <a:srgbClr val="FFFFFF"/>
              </a:highlight>
              <a:latin typeface="Arial"/>
              <a:ea typeface="Arial"/>
              <a:cs typeface="Arial"/>
              <a:sym typeface="Arial"/>
            </a:endParaRPr>
          </a:p>
        </p:txBody>
      </p:sp>
      <p:sp>
        <p:nvSpPr>
          <p:cNvPr id="89" name="Google Shape;89;p15"/>
          <p:cNvSpPr txBox="1">
            <a:spLocks noGrp="1"/>
          </p:cNvSpPr>
          <p:nvPr>
            <p:ph type="title"/>
          </p:nvPr>
        </p:nvSpPr>
        <p:spPr>
          <a:xfrm>
            <a:off x="224150" y="194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3000">
                <a:solidFill>
                  <a:schemeClr val="accent1"/>
                </a:solidFill>
              </a:rPr>
              <a:t>Today’s Learning Outcomes</a:t>
            </a:r>
            <a:endParaRPr sz="3000"/>
          </a:p>
        </p:txBody>
      </p:sp>
      <p:pic>
        <p:nvPicPr>
          <p:cNvPr id="90" name="Google Shape;90;p15"/>
          <p:cNvPicPr preferRelativeResize="0"/>
          <p:nvPr/>
        </p:nvPicPr>
        <p:blipFill rotWithShape="1">
          <a:blip r:embed="rId3">
            <a:alphaModFix/>
          </a:blip>
          <a:srcRect/>
          <a:stretch/>
        </p:blipFill>
        <p:spPr>
          <a:xfrm>
            <a:off x="3657138" y="4419949"/>
            <a:ext cx="1829724" cy="597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6"/>
          <p:cNvPicPr preferRelativeResize="0"/>
          <p:nvPr/>
        </p:nvPicPr>
        <p:blipFill rotWithShape="1">
          <a:blip r:embed="rId3">
            <a:alphaModFix/>
          </a:blip>
          <a:srcRect/>
          <a:stretch/>
        </p:blipFill>
        <p:spPr>
          <a:xfrm>
            <a:off x="3657138" y="4419949"/>
            <a:ext cx="1829724" cy="597700"/>
          </a:xfrm>
          <a:prstGeom prst="rect">
            <a:avLst/>
          </a:prstGeom>
          <a:noFill/>
          <a:ln>
            <a:noFill/>
          </a:ln>
        </p:spPr>
      </p:pic>
      <p:sp>
        <p:nvSpPr>
          <p:cNvPr id="96" name="Google Shape;96;p16"/>
          <p:cNvSpPr txBox="1">
            <a:spLocks noGrp="1"/>
          </p:cNvSpPr>
          <p:nvPr>
            <p:ph type="title"/>
          </p:nvPr>
        </p:nvSpPr>
        <p:spPr>
          <a:xfrm>
            <a:off x="224150" y="19425"/>
            <a:ext cx="8520600" cy="572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3600"/>
              <a:buNone/>
            </a:pPr>
            <a:r>
              <a:rPr lang="en" sz="2600">
                <a:solidFill>
                  <a:schemeClr val="accent1"/>
                </a:solidFill>
              </a:rPr>
              <a:t>Why a Leadership Series for STEM?</a:t>
            </a:r>
            <a:endParaRPr sz="2600"/>
          </a:p>
        </p:txBody>
      </p:sp>
      <p:sp>
        <p:nvSpPr>
          <p:cNvPr id="97" name="Google Shape;97;p16"/>
          <p:cNvSpPr txBox="1"/>
          <p:nvPr/>
        </p:nvSpPr>
        <p:spPr>
          <a:xfrm>
            <a:off x="3607100" y="3749650"/>
            <a:ext cx="5583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333333"/>
                </a:solidFill>
                <a:highlight>
                  <a:srgbClr val="FFFFFF"/>
                </a:highlight>
                <a:latin typeface="Roboto"/>
                <a:ea typeface="Roboto"/>
                <a:cs typeface="Roboto"/>
                <a:sym typeface="Roboto"/>
              </a:rPr>
              <a:t>Stith, K.M., Geesa, R. L., &amp; Egenrieder, J. (2022). Competencies of educational leadership in integrative STEM (p. 17).  In R.L. Geesa, M.A. Rose, &amp; K.M. Stith (Eds.), Leadership in Integrative STEM education: Collaborative strategies for facilitating an experiential and student-centered culture. Roman &amp; Littlefield.</a:t>
            </a:r>
            <a:endParaRPr sz="700"/>
          </a:p>
        </p:txBody>
      </p:sp>
      <p:sp>
        <p:nvSpPr>
          <p:cNvPr id="98" name="Google Shape;98;p16"/>
          <p:cNvSpPr/>
          <p:nvPr/>
        </p:nvSpPr>
        <p:spPr>
          <a:xfrm>
            <a:off x="6427993" y="2086670"/>
            <a:ext cx="696900" cy="312900"/>
          </a:xfrm>
          <a:prstGeom prst="rightArrow">
            <a:avLst>
              <a:gd name="adj1" fmla="val 56098"/>
              <a:gd name="adj2" fmla="val 51525"/>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9" name="Google Shape;99;p16"/>
          <p:cNvSpPr/>
          <p:nvPr/>
        </p:nvSpPr>
        <p:spPr>
          <a:xfrm>
            <a:off x="-4169" y="2022164"/>
            <a:ext cx="2718900" cy="234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00" name="Google Shape;100;p16"/>
          <p:cNvSpPr/>
          <p:nvPr/>
        </p:nvSpPr>
        <p:spPr>
          <a:xfrm>
            <a:off x="1159" y="1549765"/>
            <a:ext cx="2744844" cy="494985"/>
          </a:xfrm>
          <a:custGeom>
            <a:avLst/>
            <a:gdLst/>
            <a:ahLst/>
            <a:cxnLst/>
            <a:rect l="l" t="t" r="r" b="b"/>
            <a:pathLst>
              <a:path w="2844" h="513" extrusionOk="0">
                <a:moveTo>
                  <a:pt x="2688" y="513"/>
                </a:moveTo>
                <a:lnTo>
                  <a:pt x="2143" y="241"/>
                </a:lnTo>
                <a:lnTo>
                  <a:pt x="0" y="241"/>
                </a:lnTo>
                <a:lnTo>
                  <a:pt x="0" y="0"/>
                </a:lnTo>
                <a:lnTo>
                  <a:pt x="2233" y="0"/>
                </a:lnTo>
                <a:lnTo>
                  <a:pt x="2844" y="331"/>
                </a:lnTo>
                <a:lnTo>
                  <a:pt x="2688" y="513"/>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1" name="Google Shape;101;p16"/>
          <p:cNvSpPr/>
          <p:nvPr/>
        </p:nvSpPr>
        <p:spPr>
          <a:xfrm>
            <a:off x="1159" y="2219501"/>
            <a:ext cx="2750635" cy="506563"/>
          </a:xfrm>
          <a:custGeom>
            <a:avLst/>
            <a:gdLst/>
            <a:ahLst/>
            <a:cxnLst/>
            <a:rect l="l" t="t" r="r" b="b"/>
            <a:pathLst>
              <a:path w="2850" h="525" extrusionOk="0">
                <a:moveTo>
                  <a:pt x="2235" y="525"/>
                </a:moveTo>
                <a:lnTo>
                  <a:pt x="0" y="525"/>
                </a:lnTo>
                <a:lnTo>
                  <a:pt x="0" y="285"/>
                </a:lnTo>
                <a:lnTo>
                  <a:pt x="2142" y="285"/>
                </a:lnTo>
                <a:lnTo>
                  <a:pt x="2690" y="0"/>
                </a:lnTo>
                <a:lnTo>
                  <a:pt x="2850" y="179"/>
                </a:lnTo>
                <a:lnTo>
                  <a:pt x="2235" y="525"/>
                </a:lnTo>
                <a:close/>
              </a:path>
            </a:pathLst>
          </a:custGeom>
          <a:solidFill>
            <a:srgbClr val="93895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2" name="Google Shape;102;p16"/>
          <p:cNvSpPr/>
          <p:nvPr/>
        </p:nvSpPr>
        <p:spPr>
          <a:xfrm>
            <a:off x="-3028" y="142669"/>
            <a:ext cx="3358670" cy="1468551"/>
          </a:xfrm>
          <a:custGeom>
            <a:avLst/>
            <a:gdLst/>
            <a:ahLst/>
            <a:cxnLst/>
            <a:rect l="l" t="t" r="r" b="b"/>
            <a:pathLst>
              <a:path w="3480" h="1522" extrusionOk="0">
                <a:moveTo>
                  <a:pt x="2242" y="0"/>
                </a:moveTo>
                <a:lnTo>
                  <a:pt x="0" y="0"/>
                </a:lnTo>
                <a:lnTo>
                  <a:pt x="0" y="241"/>
                </a:lnTo>
                <a:lnTo>
                  <a:pt x="2135" y="241"/>
                </a:lnTo>
                <a:lnTo>
                  <a:pt x="3480" y="1522"/>
                </a:lnTo>
                <a:lnTo>
                  <a:pt x="3480" y="1187"/>
                </a:lnTo>
                <a:lnTo>
                  <a:pt x="2242" y="0"/>
                </a:lnTo>
                <a:close/>
              </a:path>
            </a:pathLst>
          </a:custGeom>
          <a:solidFill>
            <a:srgbClr val="7030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3" name="Google Shape;103;p16"/>
          <p:cNvSpPr/>
          <p:nvPr/>
        </p:nvSpPr>
        <p:spPr>
          <a:xfrm>
            <a:off x="-3028" y="612542"/>
            <a:ext cx="3280494" cy="1101896"/>
          </a:xfrm>
          <a:custGeom>
            <a:avLst/>
            <a:gdLst/>
            <a:ahLst/>
            <a:cxnLst/>
            <a:rect l="l" t="t" r="r" b="b"/>
            <a:pathLst>
              <a:path w="3399" h="1142" extrusionOk="0">
                <a:moveTo>
                  <a:pt x="3226" y="1142"/>
                </a:moveTo>
                <a:lnTo>
                  <a:pt x="2138" y="240"/>
                </a:lnTo>
                <a:lnTo>
                  <a:pt x="0" y="240"/>
                </a:lnTo>
                <a:lnTo>
                  <a:pt x="0" y="0"/>
                </a:lnTo>
                <a:lnTo>
                  <a:pt x="2239" y="0"/>
                </a:lnTo>
                <a:lnTo>
                  <a:pt x="3399" y="976"/>
                </a:lnTo>
                <a:lnTo>
                  <a:pt x="3226" y="1142"/>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4" name="Google Shape;104;p16"/>
          <p:cNvSpPr/>
          <p:nvPr/>
        </p:nvSpPr>
        <p:spPr>
          <a:xfrm>
            <a:off x="-4169" y="1082416"/>
            <a:ext cx="2744844" cy="494985"/>
          </a:xfrm>
          <a:custGeom>
            <a:avLst/>
            <a:gdLst/>
            <a:ahLst/>
            <a:cxnLst/>
            <a:rect l="l" t="t" r="r" b="b"/>
            <a:pathLst>
              <a:path w="2844" h="513" extrusionOk="0">
                <a:moveTo>
                  <a:pt x="2688" y="513"/>
                </a:moveTo>
                <a:lnTo>
                  <a:pt x="2143" y="241"/>
                </a:lnTo>
                <a:lnTo>
                  <a:pt x="0" y="241"/>
                </a:lnTo>
                <a:lnTo>
                  <a:pt x="0" y="0"/>
                </a:lnTo>
                <a:lnTo>
                  <a:pt x="2233" y="0"/>
                </a:lnTo>
                <a:lnTo>
                  <a:pt x="2844" y="331"/>
                </a:lnTo>
                <a:lnTo>
                  <a:pt x="2688" y="513"/>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5" name="Google Shape;105;p16"/>
          <p:cNvSpPr/>
          <p:nvPr/>
        </p:nvSpPr>
        <p:spPr>
          <a:xfrm>
            <a:off x="-3028" y="2689374"/>
            <a:ext cx="2750635" cy="506563"/>
          </a:xfrm>
          <a:custGeom>
            <a:avLst/>
            <a:gdLst/>
            <a:ahLst/>
            <a:cxnLst/>
            <a:rect l="l" t="t" r="r" b="b"/>
            <a:pathLst>
              <a:path w="2850" h="525" extrusionOk="0">
                <a:moveTo>
                  <a:pt x="2235" y="525"/>
                </a:moveTo>
                <a:lnTo>
                  <a:pt x="0" y="525"/>
                </a:lnTo>
                <a:lnTo>
                  <a:pt x="0" y="285"/>
                </a:lnTo>
                <a:lnTo>
                  <a:pt x="2142" y="285"/>
                </a:lnTo>
                <a:lnTo>
                  <a:pt x="2690" y="0"/>
                </a:lnTo>
                <a:lnTo>
                  <a:pt x="2850" y="179"/>
                </a:lnTo>
                <a:lnTo>
                  <a:pt x="2235" y="525"/>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6" name="Google Shape;106;p16"/>
          <p:cNvSpPr/>
          <p:nvPr/>
        </p:nvSpPr>
        <p:spPr>
          <a:xfrm>
            <a:off x="-3028" y="2560056"/>
            <a:ext cx="3283389" cy="1105755"/>
          </a:xfrm>
          <a:custGeom>
            <a:avLst/>
            <a:gdLst/>
            <a:ahLst/>
            <a:cxnLst/>
            <a:rect l="l" t="t" r="r" b="b"/>
            <a:pathLst>
              <a:path w="3402" h="1146" extrusionOk="0">
                <a:moveTo>
                  <a:pt x="2239" y="1146"/>
                </a:moveTo>
                <a:lnTo>
                  <a:pt x="0" y="1146"/>
                </a:lnTo>
                <a:lnTo>
                  <a:pt x="0" y="906"/>
                </a:lnTo>
                <a:lnTo>
                  <a:pt x="2138" y="906"/>
                </a:lnTo>
                <a:lnTo>
                  <a:pt x="3228" y="0"/>
                </a:lnTo>
                <a:lnTo>
                  <a:pt x="3402" y="166"/>
                </a:lnTo>
                <a:lnTo>
                  <a:pt x="2239" y="1146"/>
                </a:lnTo>
                <a:close/>
              </a:path>
            </a:pathLst>
          </a:custGeom>
          <a:solidFill>
            <a:schemeClr val="accent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7" name="Google Shape;107;p16"/>
          <p:cNvSpPr/>
          <p:nvPr/>
        </p:nvSpPr>
        <p:spPr>
          <a:xfrm>
            <a:off x="-3028" y="2667134"/>
            <a:ext cx="3358670" cy="1468551"/>
          </a:xfrm>
          <a:custGeom>
            <a:avLst/>
            <a:gdLst/>
            <a:ahLst/>
            <a:cxnLst/>
            <a:rect l="l" t="t" r="r" b="b"/>
            <a:pathLst>
              <a:path w="3480" h="1522" extrusionOk="0">
                <a:moveTo>
                  <a:pt x="2135" y="1282"/>
                </a:moveTo>
                <a:lnTo>
                  <a:pt x="0" y="1282"/>
                </a:lnTo>
                <a:lnTo>
                  <a:pt x="0" y="1522"/>
                </a:lnTo>
                <a:lnTo>
                  <a:pt x="2242" y="1522"/>
                </a:lnTo>
                <a:lnTo>
                  <a:pt x="3480" y="335"/>
                </a:lnTo>
                <a:lnTo>
                  <a:pt x="3480" y="0"/>
                </a:lnTo>
                <a:lnTo>
                  <a:pt x="2135" y="1282"/>
                </a:lnTo>
                <a:close/>
              </a:path>
            </a:pathLst>
          </a:custGeom>
          <a:solidFill>
            <a:schemeClr val="accent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8" name="Google Shape;108;p16"/>
          <p:cNvSpPr/>
          <p:nvPr/>
        </p:nvSpPr>
        <p:spPr>
          <a:xfrm>
            <a:off x="4017890" y="2086670"/>
            <a:ext cx="696900" cy="312900"/>
          </a:xfrm>
          <a:prstGeom prst="rightArrow">
            <a:avLst>
              <a:gd name="adj1" fmla="val 56098"/>
              <a:gd name="adj2" fmla="val 51525"/>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109" name="Google Shape;109;p16"/>
          <p:cNvGrpSpPr/>
          <p:nvPr/>
        </p:nvGrpSpPr>
        <p:grpSpPr>
          <a:xfrm>
            <a:off x="2352792" y="1200780"/>
            <a:ext cx="1910668" cy="1908473"/>
            <a:chOff x="3964119" y="2663196"/>
            <a:chExt cx="2315400" cy="2313300"/>
          </a:xfrm>
        </p:grpSpPr>
        <p:grpSp>
          <p:nvGrpSpPr>
            <p:cNvPr id="110" name="Google Shape;110;p16"/>
            <p:cNvGrpSpPr/>
            <p:nvPr/>
          </p:nvGrpSpPr>
          <p:grpSpPr>
            <a:xfrm>
              <a:off x="3964119" y="2663196"/>
              <a:ext cx="2315400" cy="2313300"/>
              <a:chOff x="3964119" y="2663196"/>
              <a:chExt cx="2315400" cy="2313300"/>
            </a:xfrm>
          </p:grpSpPr>
          <p:sp>
            <p:nvSpPr>
              <p:cNvPr id="111" name="Google Shape;111;p16"/>
              <p:cNvSpPr/>
              <p:nvPr/>
            </p:nvSpPr>
            <p:spPr>
              <a:xfrm>
                <a:off x="3964119" y="2663196"/>
                <a:ext cx="2315400" cy="2313300"/>
              </a:xfrm>
              <a:prstGeom prst="ellipse">
                <a:avLst/>
              </a:prstGeom>
              <a:solidFill>
                <a:schemeClr val="accent1"/>
              </a:solidFill>
              <a:ln>
                <a:noFill/>
              </a:ln>
              <a:effectLst>
                <a:outerShdw blurRad="279400" dist="177800" dir="2460000" algn="tl" rotWithShape="0">
                  <a:srgbClr val="000000">
                    <a:alpha val="15690"/>
                  </a:srgb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2" name="Google Shape;112;p16"/>
              <p:cNvSpPr/>
              <p:nvPr/>
            </p:nvSpPr>
            <p:spPr>
              <a:xfrm>
                <a:off x="4075016" y="2773992"/>
                <a:ext cx="2093700" cy="2091600"/>
              </a:xfrm>
              <a:prstGeom prst="ellipse">
                <a:avLst/>
              </a:prstGeom>
              <a:solidFill>
                <a:schemeClr val="lt1"/>
              </a:solidFill>
              <a:ln w="9525" cap="flat"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113" name="Google Shape;113;p16"/>
            <p:cNvGrpSpPr/>
            <p:nvPr/>
          </p:nvGrpSpPr>
          <p:grpSpPr>
            <a:xfrm>
              <a:off x="4314119" y="2776861"/>
              <a:ext cx="1839182" cy="2017074"/>
              <a:chOff x="4310147" y="2782705"/>
              <a:chExt cx="1839182" cy="2017074"/>
            </a:xfrm>
          </p:grpSpPr>
          <p:sp>
            <p:nvSpPr>
              <p:cNvPr id="114" name="Google Shape;114;p16"/>
              <p:cNvSpPr/>
              <p:nvPr/>
            </p:nvSpPr>
            <p:spPr>
              <a:xfrm>
                <a:off x="5147008" y="4747176"/>
                <a:ext cx="68862" cy="24867"/>
              </a:xfrm>
              <a:custGeom>
                <a:avLst/>
                <a:gdLst/>
                <a:ahLst/>
                <a:cxnLst/>
                <a:rect l="l" t="t" r="r" b="b"/>
                <a:pathLst>
                  <a:path w="22" h="8" extrusionOk="0">
                    <a:moveTo>
                      <a:pt x="21" y="1"/>
                    </a:moveTo>
                    <a:cubicBezTo>
                      <a:pt x="21" y="1"/>
                      <a:pt x="22" y="1"/>
                      <a:pt x="22" y="1"/>
                    </a:cubicBezTo>
                    <a:cubicBezTo>
                      <a:pt x="22" y="0"/>
                      <a:pt x="21" y="0"/>
                      <a:pt x="21" y="0"/>
                    </a:cubicBezTo>
                    <a:cubicBezTo>
                      <a:pt x="20" y="0"/>
                      <a:pt x="19" y="0"/>
                      <a:pt x="18" y="0"/>
                    </a:cubicBezTo>
                    <a:cubicBezTo>
                      <a:pt x="13" y="0"/>
                      <a:pt x="11" y="1"/>
                      <a:pt x="10" y="1"/>
                    </a:cubicBezTo>
                    <a:cubicBezTo>
                      <a:pt x="9" y="1"/>
                      <a:pt x="8" y="1"/>
                      <a:pt x="8" y="1"/>
                    </a:cubicBezTo>
                    <a:cubicBezTo>
                      <a:pt x="7" y="1"/>
                      <a:pt x="6" y="1"/>
                      <a:pt x="6" y="1"/>
                    </a:cubicBezTo>
                    <a:cubicBezTo>
                      <a:pt x="5" y="0"/>
                      <a:pt x="4" y="0"/>
                      <a:pt x="3" y="0"/>
                    </a:cubicBezTo>
                    <a:cubicBezTo>
                      <a:pt x="3" y="1"/>
                      <a:pt x="3" y="1"/>
                      <a:pt x="3" y="2"/>
                    </a:cubicBezTo>
                    <a:cubicBezTo>
                      <a:pt x="3" y="2"/>
                      <a:pt x="3" y="3"/>
                      <a:pt x="3" y="3"/>
                    </a:cubicBezTo>
                    <a:cubicBezTo>
                      <a:pt x="4" y="4"/>
                      <a:pt x="4" y="4"/>
                      <a:pt x="4" y="4"/>
                    </a:cubicBezTo>
                    <a:cubicBezTo>
                      <a:pt x="4" y="4"/>
                      <a:pt x="4" y="4"/>
                      <a:pt x="3" y="4"/>
                    </a:cubicBezTo>
                    <a:cubicBezTo>
                      <a:pt x="3" y="4"/>
                      <a:pt x="2" y="4"/>
                      <a:pt x="2" y="4"/>
                    </a:cubicBezTo>
                    <a:cubicBezTo>
                      <a:pt x="1" y="4"/>
                      <a:pt x="1" y="4"/>
                      <a:pt x="0" y="5"/>
                    </a:cubicBezTo>
                    <a:cubicBezTo>
                      <a:pt x="0" y="5"/>
                      <a:pt x="1" y="6"/>
                      <a:pt x="2" y="6"/>
                    </a:cubicBezTo>
                    <a:cubicBezTo>
                      <a:pt x="4" y="8"/>
                      <a:pt x="6" y="7"/>
                      <a:pt x="8" y="6"/>
                    </a:cubicBezTo>
                    <a:cubicBezTo>
                      <a:pt x="8" y="5"/>
                      <a:pt x="8" y="5"/>
                      <a:pt x="8" y="5"/>
                    </a:cubicBezTo>
                    <a:cubicBezTo>
                      <a:pt x="8" y="5"/>
                      <a:pt x="8" y="5"/>
                      <a:pt x="8" y="5"/>
                    </a:cubicBezTo>
                    <a:cubicBezTo>
                      <a:pt x="8" y="5"/>
                      <a:pt x="8" y="6"/>
                      <a:pt x="8" y="6"/>
                    </a:cubicBezTo>
                    <a:cubicBezTo>
                      <a:pt x="7" y="6"/>
                      <a:pt x="7" y="7"/>
                      <a:pt x="7" y="7"/>
                    </a:cubicBezTo>
                    <a:cubicBezTo>
                      <a:pt x="7" y="7"/>
                      <a:pt x="7" y="7"/>
                      <a:pt x="7" y="7"/>
                    </a:cubicBezTo>
                    <a:cubicBezTo>
                      <a:pt x="8" y="7"/>
                      <a:pt x="8" y="7"/>
                      <a:pt x="10" y="7"/>
                    </a:cubicBezTo>
                    <a:cubicBezTo>
                      <a:pt x="12" y="6"/>
                      <a:pt x="12" y="6"/>
                      <a:pt x="13" y="5"/>
                    </a:cubicBezTo>
                    <a:cubicBezTo>
                      <a:pt x="13" y="5"/>
                      <a:pt x="14" y="5"/>
                      <a:pt x="16" y="5"/>
                    </a:cubicBezTo>
                    <a:cubicBezTo>
                      <a:pt x="17" y="5"/>
                      <a:pt x="19" y="5"/>
                      <a:pt x="19" y="5"/>
                    </a:cubicBezTo>
                    <a:cubicBezTo>
                      <a:pt x="21" y="5"/>
                      <a:pt x="21" y="5"/>
                      <a:pt x="21" y="5"/>
                    </a:cubicBezTo>
                    <a:cubicBezTo>
                      <a:pt x="22" y="4"/>
                      <a:pt x="21" y="3"/>
                      <a:pt x="21" y="3"/>
                    </a:cubicBezTo>
                    <a:cubicBezTo>
                      <a:pt x="20" y="2"/>
                      <a:pt x="20" y="2"/>
                      <a:pt x="20" y="2"/>
                    </a:cubicBezTo>
                    <a:cubicBezTo>
                      <a:pt x="20" y="1"/>
                      <a:pt x="20" y="1"/>
                      <a:pt x="21" y="1"/>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5" name="Google Shape;115;p16"/>
              <p:cNvSpPr/>
              <p:nvPr/>
            </p:nvSpPr>
            <p:spPr>
              <a:xfrm>
                <a:off x="4704189" y="3426371"/>
                <a:ext cx="222844" cy="67906"/>
              </a:xfrm>
              <a:custGeom>
                <a:avLst/>
                <a:gdLst/>
                <a:ahLst/>
                <a:cxnLst/>
                <a:rect l="l" t="t" r="r" b="b"/>
                <a:pathLst>
                  <a:path w="72" h="22" extrusionOk="0">
                    <a:moveTo>
                      <a:pt x="47" y="20"/>
                    </a:moveTo>
                    <a:cubicBezTo>
                      <a:pt x="46" y="20"/>
                      <a:pt x="45" y="21"/>
                      <a:pt x="45" y="21"/>
                    </a:cubicBezTo>
                    <a:cubicBezTo>
                      <a:pt x="45" y="21"/>
                      <a:pt x="45" y="22"/>
                      <a:pt x="46" y="22"/>
                    </a:cubicBezTo>
                    <a:cubicBezTo>
                      <a:pt x="46" y="22"/>
                      <a:pt x="47" y="22"/>
                      <a:pt x="48" y="22"/>
                    </a:cubicBezTo>
                    <a:cubicBezTo>
                      <a:pt x="48" y="22"/>
                      <a:pt x="49" y="22"/>
                      <a:pt x="50" y="22"/>
                    </a:cubicBezTo>
                    <a:cubicBezTo>
                      <a:pt x="53" y="22"/>
                      <a:pt x="57" y="22"/>
                      <a:pt x="64" y="22"/>
                    </a:cubicBezTo>
                    <a:cubicBezTo>
                      <a:pt x="71" y="22"/>
                      <a:pt x="72" y="22"/>
                      <a:pt x="72" y="21"/>
                    </a:cubicBezTo>
                    <a:cubicBezTo>
                      <a:pt x="72" y="21"/>
                      <a:pt x="71" y="20"/>
                      <a:pt x="71" y="20"/>
                    </a:cubicBezTo>
                    <a:cubicBezTo>
                      <a:pt x="70" y="20"/>
                      <a:pt x="70" y="19"/>
                      <a:pt x="69" y="19"/>
                    </a:cubicBezTo>
                    <a:cubicBezTo>
                      <a:pt x="69" y="18"/>
                      <a:pt x="68" y="17"/>
                      <a:pt x="66" y="17"/>
                    </a:cubicBezTo>
                    <a:cubicBezTo>
                      <a:pt x="65" y="17"/>
                      <a:pt x="64" y="16"/>
                      <a:pt x="63" y="15"/>
                    </a:cubicBezTo>
                    <a:cubicBezTo>
                      <a:pt x="62" y="14"/>
                      <a:pt x="62" y="14"/>
                      <a:pt x="62" y="14"/>
                    </a:cubicBezTo>
                    <a:cubicBezTo>
                      <a:pt x="62" y="13"/>
                      <a:pt x="61" y="13"/>
                      <a:pt x="60" y="13"/>
                    </a:cubicBezTo>
                    <a:cubicBezTo>
                      <a:pt x="59" y="13"/>
                      <a:pt x="58" y="12"/>
                      <a:pt x="56" y="11"/>
                    </a:cubicBezTo>
                    <a:cubicBezTo>
                      <a:pt x="55" y="11"/>
                      <a:pt x="54" y="10"/>
                      <a:pt x="52" y="10"/>
                    </a:cubicBezTo>
                    <a:cubicBezTo>
                      <a:pt x="51" y="9"/>
                      <a:pt x="51" y="9"/>
                      <a:pt x="50" y="9"/>
                    </a:cubicBezTo>
                    <a:cubicBezTo>
                      <a:pt x="49" y="9"/>
                      <a:pt x="49" y="9"/>
                      <a:pt x="47" y="7"/>
                    </a:cubicBezTo>
                    <a:cubicBezTo>
                      <a:pt x="46" y="6"/>
                      <a:pt x="46" y="6"/>
                      <a:pt x="46" y="6"/>
                    </a:cubicBezTo>
                    <a:cubicBezTo>
                      <a:pt x="45" y="4"/>
                      <a:pt x="44" y="4"/>
                      <a:pt x="43" y="4"/>
                    </a:cubicBezTo>
                    <a:cubicBezTo>
                      <a:pt x="43" y="4"/>
                      <a:pt x="41" y="5"/>
                      <a:pt x="39" y="4"/>
                    </a:cubicBezTo>
                    <a:cubicBezTo>
                      <a:pt x="34" y="4"/>
                      <a:pt x="33" y="3"/>
                      <a:pt x="33" y="3"/>
                    </a:cubicBezTo>
                    <a:cubicBezTo>
                      <a:pt x="33" y="3"/>
                      <a:pt x="33" y="3"/>
                      <a:pt x="34" y="3"/>
                    </a:cubicBezTo>
                    <a:cubicBezTo>
                      <a:pt x="34" y="2"/>
                      <a:pt x="34" y="2"/>
                      <a:pt x="34" y="2"/>
                    </a:cubicBezTo>
                    <a:cubicBezTo>
                      <a:pt x="24" y="0"/>
                      <a:pt x="24" y="0"/>
                      <a:pt x="24" y="0"/>
                    </a:cubicBezTo>
                    <a:cubicBezTo>
                      <a:pt x="24" y="0"/>
                      <a:pt x="24" y="0"/>
                      <a:pt x="24" y="0"/>
                    </a:cubicBezTo>
                    <a:cubicBezTo>
                      <a:pt x="16" y="1"/>
                      <a:pt x="16" y="1"/>
                      <a:pt x="16" y="1"/>
                    </a:cubicBezTo>
                    <a:cubicBezTo>
                      <a:pt x="15" y="1"/>
                      <a:pt x="7" y="2"/>
                      <a:pt x="6" y="4"/>
                    </a:cubicBezTo>
                    <a:cubicBezTo>
                      <a:pt x="6" y="4"/>
                      <a:pt x="6" y="4"/>
                      <a:pt x="6" y="4"/>
                    </a:cubicBezTo>
                    <a:cubicBezTo>
                      <a:pt x="4" y="6"/>
                      <a:pt x="4" y="6"/>
                      <a:pt x="1" y="7"/>
                    </a:cubicBezTo>
                    <a:cubicBezTo>
                      <a:pt x="1" y="7"/>
                      <a:pt x="0" y="8"/>
                      <a:pt x="0" y="8"/>
                    </a:cubicBezTo>
                    <a:cubicBezTo>
                      <a:pt x="1" y="9"/>
                      <a:pt x="2" y="9"/>
                      <a:pt x="3" y="9"/>
                    </a:cubicBezTo>
                    <a:cubicBezTo>
                      <a:pt x="3" y="9"/>
                      <a:pt x="3" y="9"/>
                      <a:pt x="3" y="9"/>
                    </a:cubicBezTo>
                    <a:cubicBezTo>
                      <a:pt x="5" y="10"/>
                      <a:pt x="6" y="10"/>
                      <a:pt x="8" y="7"/>
                    </a:cubicBezTo>
                    <a:cubicBezTo>
                      <a:pt x="10" y="5"/>
                      <a:pt x="10" y="5"/>
                      <a:pt x="11" y="5"/>
                    </a:cubicBezTo>
                    <a:cubicBezTo>
                      <a:pt x="12" y="5"/>
                      <a:pt x="13" y="6"/>
                      <a:pt x="15" y="5"/>
                    </a:cubicBezTo>
                    <a:cubicBezTo>
                      <a:pt x="17" y="5"/>
                      <a:pt x="17" y="4"/>
                      <a:pt x="18" y="4"/>
                    </a:cubicBezTo>
                    <a:cubicBezTo>
                      <a:pt x="18" y="4"/>
                      <a:pt x="18" y="4"/>
                      <a:pt x="19" y="3"/>
                    </a:cubicBezTo>
                    <a:cubicBezTo>
                      <a:pt x="21" y="3"/>
                      <a:pt x="22" y="4"/>
                      <a:pt x="22" y="4"/>
                    </a:cubicBezTo>
                    <a:cubicBezTo>
                      <a:pt x="22" y="4"/>
                      <a:pt x="22" y="4"/>
                      <a:pt x="21" y="5"/>
                    </a:cubicBezTo>
                    <a:cubicBezTo>
                      <a:pt x="20" y="5"/>
                      <a:pt x="20" y="5"/>
                      <a:pt x="20" y="6"/>
                    </a:cubicBezTo>
                    <a:cubicBezTo>
                      <a:pt x="20" y="6"/>
                      <a:pt x="20" y="6"/>
                      <a:pt x="23" y="7"/>
                    </a:cubicBezTo>
                    <a:cubicBezTo>
                      <a:pt x="24" y="7"/>
                      <a:pt x="25" y="8"/>
                      <a:pt x="25" y="8"/>
                    </a:cubicBezTo>
                    <a:cubicBezTo>
                      <a:pt x="26" y="8"/>
                      <a:pt x="26" y="8"/>
                      <a:pt x="27" y="8"/>
                    </a:cubicBezTo>
                    <a:cubicBezTo>
                      <a:pt x="27" y="8"/>
                      <a:pt x="27" y="8"/>
                      <a:pt x="28" y="8"/>
                    </a:cubicBezTo>
                    <a:cubicBezTo>
                      <a:pt x="29" y="8"/>
                      <a:pt x="30" y="8"/>
                      <a:pt x="30" y="8"/>
                    </a:cubicBezTo>
                    <a:cubicBezTo>
                      <a:pt x="31" y="9"/>
                      <a:pt x="31" y="9"/>
                      <a:pt x="33" y="9"/>
                    </a:cubicBezTo>
                    <a:cubicBezTo>
                      <a:pt x="33" y="9"/>
                      <a:pt x="34" y="10"/>
                      <a:pt x="35" y="10"/>
                    </a:cubicBezTo>
                    <a:cubicBezTo>
                      <a:pt x="36" y="10"/>
                      <a:pt x="37" y="11"/>
                      <a:pt x="40" y="11"/>
                    </a:cubicBezTo>
                    <a:cubicBezTo>
                      <a:pt x="40" y="10"/>
                      <a:pt x="42" y="10"/>
                      <a:pt x="42" y="10"/>
                    </a:cubicBezTo>
                    <a:cubicBezTo>
                      <a:pt x="42" y="10"/>
                      <a:pt x="42" y="11"/>
                      <a:pt x="42" y="11"/>
                    </a:cubicBezTo>
                    <a:cubicBezTo>
                      <a:pt x="42" y="11"/>
                      <a:pt x="42" y="12"/>
                      <a:pt x="42" y="13"/>
                    </a:cubicBezTo>
                    <a:cubicBezTo>
                      <a:pt x="43" y="15"/>
                      <a:pt x="44" y="15"/>
                      <a:pt x="48" y="17"/>
                    </a:cubicBezTo>
                    <a:cubicBezTo>
                      <a:pt x="49" y="17"/>
                      <a:pt x="49" y="17"/>
                      <a:pt x="50" y="17"/>
                    </a:cubicBezTo>
                    <a:cubicBezTo>
                      <a:pt x="50" y="18"/>
                      <a:pt x="48" y="19"/>
                      <a:pt x="47" y="2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6" name="Google Shape;116;p16"/>
              <p:cNvSpPr/>
              <p:nvPr/>
            </p:nvSpPr>
            <p:spPr>
              <a:xfrm>
                <a:off x="5060931" y="3528707"/>
                <a:ext cx="45908" cy="21998"/>
              </a:xfrm>
              <a:custGeom>
                <a:avLst/>
                <a:gdLst/>
                <a:ahLst/>
                <a:cxnLst/>
                <a:rect l="l" t="t" r="r" b="b"/>
                <a:pathLst>
                  <a:path w="15" h="7" extrusionOk="0">
                    <a:moveTo>
                      <a:pt x="11" y="1"/>
                    </a:moveTo>
                    <a:cubicBezTo>
                      <a:pt x="11" y="1"/>
                      <a:pt x="10" y="1"/>
                      <a:pt x="10" y="1"/>
                    </a:cubicBezTo>
                    <a:cubicBezTo>
                      <a:pt x="10" y="1"/>
                      <a:pt x="10" y="1"/>
                      <a:pt x="9" y="1"/>
                    </a:cubicBezTo>
                    <a:cubicBezTo>
                      <a:pt x="9" y="0"/>
                      <a:pt x="9" y="0"/>
                      <a:pt x="8" y="0"/>
                    </a:cubicBezTo>
                    <a:cubicBezTo>
                      <a:pt x="6" y="0"/>
                      <a:pt x="6" y="0"/>
                      <a:pt x="5" y="0"/>
                    </a:cubicBezTo>
                    <a:cubicBezTo>
                      <a:pt x="5" y="0"/>
                      <a:pt x="5" y="0"/>
                      <a:pt x="4" y="0"/>
                    </a:cubicBezTo>
                    <a:cubicBezTo>
                      <a:pt x="2" y="0"/>
                      <a:pt x="1" y="1"/>
                      <a:pt x="1" y="1"/>
                    </a:cubicBezTo>
                    <a:cubicBezTo>
                      <a:pt x="0" y="2"/>
                      <a:pt x="0" y="3"/>
                      <a:pt x="1" y="3"/>
                    </a:cubicBezTo>
                    <a:cubicBezTo>
                      <a:pt x="1" y="4"/>
                      <a:pt x="2" y="4"/>
                      <a:pt x="3" y="4"/>
                    </a:cubicBezTo>
                    <a:cubicBezTo>
                      <a:pt x="5" y="4"/>
                      <a:pt x="5" y="4"/>
                      <a:pt x="5" y="5"/>
                    </a:cubicBezTo>
                    <a:cubicBezTo>
                      <a:pt x="6" y="5"/>
                      <a:pt x="6" y="6"/>
                      <a:pt x="7" y="6"/>
                    </a:cubicBezTo>
                    <a:cubicBezTo>
                      <a:pt x="8" y="7"/>
                      <a:pt x="9" y="7"/>
                      <a:pt x="9" y="7"/>
                    </a:cubicBezTo>
                    <a:cubicBezTo>
                      <a:pt x="9" y="7"/>
                      <a:pt x="9" y="7"/>
                      <a:pt x="9" y="7"/>
                    </a:cubicBezTo>
                    <a:cubicBezTo>
                      <a:pt x="10" y="7"/>
                      <a:pt x="10" y="6"/>
                      <a:pt x="10" y="6"/>
                    </a:cubicBezTo>
                    <a:cubicBezTo>
                      <a:pt x="10" y="6"/>
                      <a:pt x="10" y="5"/>
                      <a:pt x="10" y="5"/>
                    </a:cubicBezTo>
                    <a:cubicBezTo>
                      <a:pt x="11" y="5"/>
                      <a:pt x="11" y="5"/>
                      <a:pt x="12" y="5"/>
                    </a:cubicBezTo>
                    <a:cubicBezTo>
                      <a:pt x="15" y="4"/>
                      <a:pt x="15" y="4"/>
                      <a:pt x="15" y="4"/>
                    </a:cubicBezTo>
                    <a:cubicBezTo>
                      <a:pt x="15" y="3"/>
                      <a:pt x="15" y="3"/>
                      <a:pt x="15" y="3"/>
                    </a:cubicBezTo>
                    <a:cubicBezTo>
                      <a:pt x="15" y="3"/>
                      <a:pt x="15" y="3"/>
                      <a:pt x="15" y="3"/>
                    </a:cubicBezTo>
                    <a:cubicBezTo>
                      <a:pt x="15" y="3"/>
                      <a:pt x="15" y="3"/>
                      <a:pt x="15" y="3"/>
                    </a:cubicBezTo>
                    <a:cubicBezTo>
                      <a:pt x="14" y="2"/>
                      <a:pt x="12" y="2"/>
                      <a:pt x="11" y="1"/>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7" name="Google Shape;117;p16"/>
              <p:cNvSpPr/>
              <p:nvPr/>
            </p:nvSpPr>
            <p:spPr>
              <a:xfrm>
                <a:off x="4837130" y="3383332"/>
                <a:ext cx="31562" cy="30605"/>
              </a:xfrm>
              <a:custGeom>
                <a:avLst/>
                <a:gdLst/>
                <a:ahLst/>
                <a:cxnLst/>
                <a:rect l="l" t="t" r="r" b="b"/>
                <a:pathLst>
                  <a:path w="10" h="10" extrusionOk="0">
                    <a:moveTo>
                      <a:pt x="5" y="9"/>
                    </a:moveTo>
                    <a:cubicBezTo>
                      <a:pt x="6" y="10"/>
                      <a:pt x="6" y="10"/>
                      <a:pt x="7" y="10"/>
                    </a:cubicBezTo>
                    <a:cubicBezTo>
                      <a:pt x="7" y="10"/>
                      <a:pt x="7" y="10"/>
                      <a:pt x="7" y="10"/>
                    </a:cubicBezTo>
                    <a:cubicBezTo>
                      <a:pt x="8" y="10"/>
                      <a:pt x="8" y="10"/>
                      <a:pt x="9" y="10"/>
                    </a:cubicBezTo>
                    <a:cubicBezTo>
                      <a:pt x="9" y="9"/>
                      <a:pt x="10" y="8"/>
                      <a:pt x="9" y="7"/>
                    </a:cubicBezTo>
                    <a:cubicBezTo>
                      <a:pt x="9" y="5"/>
                      <a:pt x="8" y="1"/>
                      <a:pt x="6" y="0"/>
                    </a:cubicBezTo>
                    <a:cubicBezTo>
                      <a:pt x="6" y="0"/>
                      <a:pt x="5" y="0"/>
                      <a:pt x="5" y="0"/>
                    </a:cubicBezTo>
                    <a:cubicBezTo>
                      <a:pt x="4" y="0"/>
                      <a:pt x="3" y="0"/>
                      <a:pt x="2" y="0"/>
                    </a:cubicBezTo>
                    <a:cubicBezTo>
                      <a:pt x="1" y="0"/>
                      <a:pt x="0" y="0"/>
                      <a:pt x="0" y="0"/>
                    </a:cubicBezTo>
                    <a:cubicBezTo>
                      <a:pt x="0" y="1"/>
                      <a:pt x="0" y="2"/>
                      <a:pt x="2" y="4"/>
                    </a:cubicBezTo>
                    <a:cubicBezTo>
                      <a:pt x="4" y="7"/>
                      <a:pt x="5" y="9"/>
                      <a:pt x="5" y="9"/>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8" name="Google Shape;118;p16"/>
              <p:cNvSpPr/>
              <p:nvPr/>
            </p:nvSpPr>
            <p:spPr>
              <a:xfrm>
                <a:off x="4911731" y="2847741"/>
                <a:ext cx="59298" cy="27736"/>
              </a:xfrm>
              <a:custGeom>
                <a:avLst/>
                <a:gdLst/>
                <a:ahLst/>
                <a:cxnLst/>
                <a:rect l="l" t="t" r="r" b="b"/>
                <a:pathLst>
                  <a:path w="19" h="9" extrusionOk="0">
                    <a:moveTo>
                      <a:pt x="0" y="5"/>
                    </a:moveTo>
                    <a:cubicBezTo>
                      <a:pt x="1" y="6"/>
                      <a:pt x="1" y="6"/>
                      <a:pt x="1" y="6"/>
                    </a:cubicBezTo>
                    <a:cubicBezTo>
                      <a:pt x="1" y="6"/>
                      <a:pt x="1" y="6"/>
                      <a:pt x="2" y="6"/>
                    </a:cubicBezTo>
                    <a:cubicBezTo>
                      <a:pt x="2" y="6"/>
                      <a:pt x="2" y="6"/>
                      <a:pt x="3" y="5"/>
                    </a:cubicBezTo>
                    <a:cubicBezTo>
                      <a:pt x="3" y="5"/>
                      <a:pt x="4" y="5"/>
                      <a:pt x="5" y="5"/>
                    </a:cubicBezTo>
                    <a:cubicBezTo>
                      <a:pt x="5" y="5"/>
                      <a:pt x="5" y="4"/>
                      <a:pt x="5" y="4"/>
                    </a:cubicBezTo>
                    <a:cubicBezTo>
                      <a:pt x="4" y="4"/>
                      <a:pt x="4" y="4"/>
                      <a:pt x="4" y="4"/>
                    </a:cubicBezTo>
                    <a:cubicBezTo>
                      <a:pt x="5" y="4"/>
                      <a:pt x="5" y="4"/>
                      <a:pt x="5" y="4"/>
                    </a:cubicBezTo>
                    <a:cubicBezTo>
                      <a:pt x="5" y="8"/>
                      <a:pt x="6" y="8"/>
                      <a:pt x="6" y="8"/>
                    </a:cubicBezTo>
                    <a:cubicBezTo>
                      <a:pt x="6" y="8"/>
                      <a:pt x="6" y="8"/>
                      <a:pt x="6" y="8"/>
                    </a:cubicBezTo>
                    <a:cubicBezTo>
                      <a:pt x="7" y="8"/>
                      <a:pt x="10" y="8"/>
                      <a:pt x="10" y="8"/>
                    </a:cubicBezTo>
                    <a:cubicBezTo>
                      <a:pt x="10" y="8"/>
                      <a:pt x="10" y="8"/>
                      <a:pt x="10" y="8"/>
                    </a:cubicBezTo>
                    <a:cubicBezTo>
                      <a:pt x="10" y="8"/>
                      <a:pt x="10" y="8"/>
                      <a:pt x="10" y="8"/>
                    </a:cubicBezTo>
                    <a:cubicBezTo>
                      <a:pt x="11" y="9"/>
                      <a:pt x="11" y="9"/>
                      <a:pt x="11" y="9"/>
                    </a:cubicBezTo>
                    <a:cubicBezTo>
                      <a:pt x="11" y="9"/>
                      <a:pt x="11" y="7"/>
                      <a:pt x="11" y="6"/>
                    </a:cubicBezTo>
                    <a:cubicBezTo>
                      <a:pt x="11" y="6"/>
                      <a:pt x="11" y="6"/>
                      <a:pt x="11" y="6"/>
                    </a:cubicBezTo>
                    <a:cubicBezTo>
                      <a:pt x="14" y="6"/>
                      <a:pt x="14" y="6"/>
                      <a:pt x="14" y="6"/>
                    </a:cubicBezTo>
                    <a:cubicBezTo>
                      <a:pt x="13" y="8"/>
                      <a:pt x="13" y="8"/>
                      <a:pt x="13" y="8"/>
                    </a:cubicBezTo>
                    <a:cubicBezTo>
                      <a:pt x="14" y="8"/>
                      <a:pt x="14" y="8"/>
                      <a:pt x="14" y="8"/>
                    </a:cubicBezTo>
                    <a:cubicBezTo>
                      <a:pt x="14" y="9"/>
                      <a:pt x="15" y="9"/>
                      <a:pt x="16" y="9"/>
                    </a:cubicBezTo>
                    <a:cubicBezTo>
                      <a:pt x="16" y="9"/>
                      <a:pt x="17" y="9"/>
                      <a:pt x="17" y="8"/>
                    </a:cubicBezTo>
                    <a:cubicBezTo>
                      <a:pt x="17" y="8"/>
                      <a:pt x="17" y="8"/>
                      <a:pt x="17" y="8"/>
                    </a:cubicBezTo>
                    <a:cubicBezTo>
                      <a:pt x="18" y="8"/>
                      <a:pt x="17" y="6"/>
                      <a:pt x="17" y="6"/>
                    </a:cubicBezTo>
                    <a:cubicBezTo>
                      <a:pt x="19" y="6"/>
                      <a:pt x="19" y="6"/>
                      <a:pt x="19" y="6"/>
                    </a:cubicBezTo>
                    <a:cubicBezTo>
                      <a:pt x="16" y="5"/>
                      <a:pt x="16" y="5"/>
                      <a:pt x="16" y="5"/>
                    </a:cubicBezTo>
                    <a:cubicBezTo>
                      <a:pt x="16" y="4"/>
                      <a:pt x="17" y="4"/>
                      <a:pt x="17" y="4"/>
                    </a:cubicBezTo>
                    <a:cubicBezTo>
                      <a:pt x="16" y="3"/>
                      <a:pt x="16" y="3"/>
                      <a:pt x="16" y="3"/>
                    </a:cubicBezTo>
                    <a:cubicBezTo>
                      <a:pt x="15" y="2"/>
                      <a:pt x="14" y="3"/>
                      <a:pt x="14" y="3"/>
                    </a:cubicBezTo>
                    <a:cubicBezTo>
                      <a:pt x="14" y="3"/>
                      <a:pt x="14" y="3"/>
                      <a:pt x="14" y="3"/>
                    </a:cubicBezTo>
                    <a:cubicBezTo>
                      <a:pt x="13" y="3"/>
                      <a:pt x="13" y="3"/>
                      <a:pt x="13" y="3"/>
                    </a:cubicBezTo>
                    <a:cubicBezTo>
                      <a:pt x="13" y="2"/>
                      <a:pt x="12" y="2"/>
                      <a:pt x="11" y="2"/>
                    </a:cubicBezTo>
                    <a:cubicBezTo>
                      <a:pt x="8" y="0"/>
                      <a:pt x="7" y="1"/>
                      <a:pt x="5" y="4"/>
                    </a:cubicBezTo>
                    <a:cubicBezTo>
                      <a:pt x="2" y="4"/>
                      <a:pt x="1" y="4"/>
                      <a:pt x="1" y="4"/>
                    </a:cubicBezTo>
                    <a:cubicBezTo>
                      <a:pt x="0" y="4"/>
                      <a:pt x="0" y="4"/>
                      <a:pt x="0" y="5"/>
                    </a:cubicBezTo>
                    <a:cubicBezTo>
                      <a:pt x="0" y="5"/>
                      <a:pt x="0" y="5"/>
                      <a:pt x="0" y="5"/>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9" name="Google Shape;119;p16"/>
              <p:cNvSpPr/>
              <p:nvPr/>
            </p:nvSpPr>
            <p:spPr>
              <a:xfrm>
                <a:off x="5283775" y="3017982"/>
                <a:ext cx="0" cy="0"/>
              </a:xfrm>
              <a:custGeom>
                <a:avLst/>
                <a:gdLst/>
                <a:ahLst/>
                <a:cxnLst/>
                <a:rect l="l" t="t" r="r" b="b"/>
                <a:pathLst>
                  <a:path w="120000" h="120000" extrusionOk="0">
                    <a:moveTo>
                      <a:pt x="0" y="0"/>
                    </a:moveTo>
                    <a:cubicBezTo>
                      <a:pt x="0" y="0"/>
                      <a:pt x="0" y="0"/>
                      <a:pt x="0" y="0"/>
                    </a:cubicBezTo>
                    <a:cubicBezTo>
                      <a:pt x="0" y="0"/>
                      <a:pt x="0" y="0"/>
                      <a:pt x="0"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0" name="Google Shape;120;p16"/>
              <p:cNvSpPr/>
              <p:nvPr/>
            </p:nvSpPr>
            <p:spPr>
              <a:xfrm>
                <a:off x="5336378" y="2885041"/>
                <a:ext cx="16259" cy="2870"/>
              </a:xfrm>
              <a:custGeom>
                <a:avLst/>
                <a:gdLst/>
                <a:ahLst/>
                <a:cxnLst/>
                <a:rect l="l" t="t" r="r" b="b"/>
                <a:pathLst>
                  <a:path w="5" h="1" extrusionOk="0">
                    <a:moveTo>
                      <a:pt x="0" y="0"/>
                    </a:moveTo>
                    <a:cubicBezTo>
                      <a:pt x="0" y="0"/>
                      <a:pt x="0" y="0"/>
                      <a:pt x="0" y="0"/>
                    </a:cubicBezTo>
                    <a:cubicBezTo>
                      <a:pt x="0" y="0"/>
                      <a:pt x="0" y="1"/>
                      <a:pt x="0" y="1"/>
                    </a:cubicBezTo>
                    <a:cubicBezTo>
                      <a:pt x="0" y="1"/>
                      <a:pt x="0" y="1"/>
                      <a:pt x="0" y="1"/>
                    </a:cubicBezTo>
                    <a:cubicBezTo>
                      <a:pt x="0" y="1"/>
                      <a:pt x="1" y="1"/>
                      <a:pt x="2" y="1"/>
                    </a:cubicBezTo>
                    <a:cubicBezTo>
                      <a:pt x="3" y="1"/>
                      <a:pt x="4" y="1"/>
                      <a:pt x="5" y="1"/>
                    </a:cubicBezTo>
                    <a:cubicBezTo>
                      <a:pt x="4" y="1"/>
                      <a:pt x="3" y="1"/>
                      <a:pt x="2" y="1"/>
                    </a:cubicBezTo>
                    <a:cubicBezTo>
                      <a:pt x="1" y="0"/>
                      <a:pt x="0" y="0"/>
                      <a:pt x="0"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1" name="Google Shape;121;p16"/>
              <p:cNvSpPr/>
              <p:nvPr/>
            </p:nvSpPr>
            <p:spPr>
              <a:xfrm>
                <a:off x="5451147" y="2847741"/>
                <a:ext cx="68862" cy="24867"/>
              </a:xfrm>
              <a:custGeom>
                <a:avLst/>
                <a:gdLst/>
                <a:ahLst/>
                <a:cxnLst/>
                <a:rect l="l" t="t" r="r" b="b"/>
                <a:pathLst>
                  <a:path w="22" h="8" extrusionOk="0">
                    <a:moveTo>
                      <a:pt x="2" y="5"/>
                    </a:moveTo>
                    <a:cubicBezTo>
                      <a:pt x="3" y="5"/>
                      <a:pt x="8" y="6"/>
                      <a:pt x="13" y="6"/>
                    </a:cubicBezTo>
                    <a:cubicBezTo>
                      <a:pt x="15" y="6"/>
                      <a:pt x="16" y="7"/>
                      <a:pt x="17" y="7"/>
                    </a:cubicBezTo>
                    <a:cubicBezTo>
                      <a:pt x="18" y="7"/>
                      <a:pt x="19" y="8"/>
                      <a:pt x="19" y="8"/>
                    </a:cubicBezTo>
                    <a:cubicBezTo>
                      <a:pt x="20" y="8"/>
                      <a:pt x="20" y="8"/>
                      <a:pt x="21" y="7"/>
                    </a:cubicBezTo>
                    <a:cubicBezTo>
                      <a:pt x="22" y="7"/>
                      <a:pt x="22" y="7"/>
                      <a:pt x="22" y="7"/>
                    </a:cubicBezTo>
                    <a:cubicBezTo>
                      <a:pt x="21" y="7"/>
                      <a:pt x="21" y="7"/>
                      <a:pt x="21" y="7"/>
                    </a:cubicBezTo>
                    <a:cubicBezTo>
                      <a:pt x="21" y="6"/>
                      <a:pt x="11" y="1"/>
                      <a:pt x="8" y="0"/>
                    </a:cubicBezTo>
                    <a:cubicBezTo>
                      <a:pt x="5" y="0"/>
                      <a:pt x="1" y="0"/>
                      <a:pt x="1" y="0"/>
                    </a:cubicBezTo>
                    <a:cubicBezTo>
                      <a:pt x="0" y="0"/>
                      <a:pt x="0" y="0"/>
                      <a:pt x="0" y="0"/>
                    </a:cubicBezTo>
                    <a:cubicBezTo>
                      <a:pt x="2" y="5"/>
                      <a:pt x="2" y="5"/>
                      <a:pt x="2" y="5"/>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2" name="Google Shape;122;p16"/>
              <p:cNvSpPr/>
              <p:nvPr/>
            </p:nvSpPr>
            <p:spPr>
              <a:xfrm>
                <a:off x="5677818" y="2969206"/>
                <a:ext cx="2870" cy="0"/>
              </a:xfrm>
              <a:custGeom>
                <a:avLst/>
                <a:gdLst/>
                <a:ahLst/>
                <a:cxnLst/>
                <a:rect l="l" t="t" r="r" b="b"/>
                <a:pathLst>
                  <a:path w="1" h="120000" extrusionOk="0">
                    <a:moveTo>
                      <a:pt x="1" y="0"/>
                    </a:moveTo>
                    <a:cubicBezTo>
                      <a:pt x="0" y="0"/>
                      <a:pt x="0" y="0"/>
                      <a:pt x="0" y="0"/>
                    </a:cubicBezTo>
                    <a:cubicBezTo>
                      <a:pt x="0" y="0"/>
                      <a:pt x="0" y="0"/>
                      <a:pt x="0" y="0"/>
                    </a:cubicBezTo>
                    <a:cubicBezTo>
                      <a:pt x="0" y="0"/>
                      <a:pt x="0" y="0"/>
                      <a:pt x="1"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3" name="Google Shape;123;p16"/>
              <p:cNvSpPr/>
              <p:nvPr/>
            </p:nvSpPr>
            <p:spPr>
              <a:xfrm>
                <a:off x="5680687" y="2962510"/>
                <a:ext cx="52603" cy="43039"/>
              </a:xfrm>
              <a:custGeom>
                <a:avLst/>
                <a:gdLst/>
                <a:ahLst/>
                <a:cxnLst/>
                <a:rect l="l" t="t" r="r" b="b"/>
                <a:pathLst>
                  <a:path w="17" h="14" extrusionOk="0">
                    <a:moveTo>
                      <a:pt x="9" y="13"/>
                    </a:moveTo>
                    <a:cubicBezTo>
                      <a:pt x="10" y="14"/>
                      <a:pt x="10" y="14"/>
                      <a:pt x="10" y="14"/>
                    </a:cubicBezTo>
                    <a:cubicBezTo>
                      <a:pt x="10" y="14"/>
                      <a:pt x="14" y="14"/>
                      <a:pt x="15" y="13"/>
                    </a:cubicBezTo>
                    <a:cubicBezTo>
                      <a:pt x="15" y="13"/>
                      <a:pt x="15" y="13"/>
                      <a:pt x="15" y="13"/>
                    </a:cubicBezTo>
                    <a:cubicBezTo>
                      <a:pt x="16" y="12"/>
                      <a:pt x="17" y="10"/>
                      <a:pt x="15" y="8"/>
                    </a:cubicBezTo>
                    <a:cubicBezTo>
                      <a:pt x="15" y="8"/>
                      <a:pt x="11" y="5"/>
                      <a:pt x="7" y="3"/>
                    </a:cubicBezTo>
                    <a:cubicBezTo>
                      <a:pt x="4" y="2"/>
                      <a:pt x="2" y="0"/>
                      <a:pt x="2" y="0"/>
                    </a:cubicBezTo>
                    <a:cubicBezTo>
                      <a:pt x="1" y="0"/>
                      <a:pt x="0" y="1"/>
                      <a:pt x="0" y="1"/>
                    </a:cubicBezTo>
                    <a:cubicBezTo>
                      <a:pt x="0" y="1"/>
                      <a:pt x="0" y="2"/>
                      <a:pt x="0" y="2"/>
                    </a:cubicBezTo>
                    <a:cubicBezTo>
                      <a:pt x="3" y="9"/>
                      <a:pt x="3" y="9"/>
                      <a:pt x="3" y="9"/>
                    </a:cubicBezTo>
                    <a:lnTo>
                      <a:pt x="9" y="13"/>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4" name="Google Shape;124;p16"/>
              <p:cNvSpPr/>
              <p:nvPr/>
            </p:nvSpPr>
            <p:spPr>
              <a:xfrm>
                <a:off x="5832756" y="3544009"/>
                <a:ext cx="12434" cy="12434"/>
              </a:xfrm>
              <a:custGeom>
                <a:avLst/>
                <a:gdLst/>
                <a:ahLst/>
                <a:cxnLst/>
                <a:rect l="l" t="t" r="r" b="b"/>
                <a:pathLst>
                  <a:path w="4" h="4" extrusionOk="0">
                    <a:moveTo>
                      <a:pt x="3" y="1"/>
                    </a:moveTo>
                    <a:cubicBezTo>
                      <a:pt x="2" y="0"/>
                      <a:pt x="0" y="1"/>
                      <a:pt x="0" y="1"/>
                    </a:cubicBezTo>
                    <a:cubicBezTo>
                      <a:pt x="0" y="1"/>
                      <a:pt x="0" y="1"/>
                      <a:pt x="0" y="1"/>
                    </a:cubicBezTo>
                    <a:cubicBezTo>
                      <a:pt x="0" y="1"/>
                      <a:pt x="0" y="1"/>
                      <a:pt x="0" y="1"/>
                    </a:cubicBezTo>
                    <a:cubicBezTo>
                      <a:pt x="0" y="2"/>
                      <a:pt x="0" y="2"/>
                      <a:pt x="0" y="3"/>
                    </a:cubicBezTo>
                    <a:cubicBezTo>
                      <a:pt x="0" y="3"/>
                      <a:pt x="0" y="4"/>
                      <a:pt x="1" y="4"/>
                    </a:cubicBezTo>
                    <a:cubicBezTo>
                      <a:pt x="1" y="4"/>
                      <a:pt x="2" y="4"/>
                      <a:pt x="2" y="4"/>
                    </a:cubicBezTo>
                    <a:cubicBezTo>
                      <a:pt x="3" y="4"/>
                      <a:pt x="3" y="4"/>
                      <a:pt x="3" y="4"/>
                    </a:cubicBezTo>
                    <a:cubicBezTo>
                      <a:pt x="3" y="4"/>
                      <a:pt x="4" y="2"/>
                      <a:pt x="3" y="1"/>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5" name="Google Shape;125;p16"/>
              <p:cNvSpPr/>
              <p:nvPr/>
            </p:nvSpPr>
            <p:spPr>
              <a:xfrm>
                <a:off x="5845190" y="3553573"/>
                <a:ext cx="12434" cy="12434"/>
              </a:xfrm>
              <a:custGeom>
                <a:avLst/>
                <a:gdLst/>
                <a:ahLst/>
                <a:cxnLst/>
                <a:rect l="l" t="t" r="r" b="b"/>
                <a:pathLst>
                  <a:path w="4" h="4" extrusionOk="0">
                    <a:moveTo>
                      <a:pt x="4" y="2"/>
                    </a:moveTo>
                    <a:cubicBezTo>
                      <a:pt x="2" y="0"/>
                      <a:pt x="2" y="0"/>
                      <a:pt x="2" y="0"/>
                    </a:cubicBezTo>
                    <a:cubicBezTo>
                      <a:pt x="1" y="0"/>
                      <a:pt x="1" y="0"/>
                      <a:pt x="1" y="0"/>
                    </a:cubicBezTo>
                    <a:cubicBezTo>
                      <a:pt x="0" y="1"/>
                      <a:pt x="0" y="1"/>
                      <a:pt x="0" y="2"/>
                    </a:cubicBezTo>
                    <a:cubicBezTo>
                      <a:pt x="0" y="2"/>
                      <a:pt x="0" y="2"/>
                      <a:pt x="0" y="2"/>
                    </a:cubicBezTo>
                    <a:cubicBezTo>
                      <a:pt x="1" y="3"/>
                      <a:pt x="2" y="3"/>
                      <a:pt x="2" y="4"/>
                    </a:cubicBezTo>
                    <a:cubicBezTo>
                      <a:pt x="2" y="4"/>
                      <a:pt x="2" y="4"/>
                      <a:pt x="2" y="4"/>
                    </a:cubicBezTo>
                    <a:lnTo>
                      <a:pt x="4" y="2"/>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6" name="Google Shape;126;p16"/>
              <p:cNvSpPr/>
              <p:nvPr/>
            </p:nvSpPr>
            <p:spPr>
              <a:xfrm>
                <a:off x="5857623" y="3544009"/>
                <a:ext cx="12434" cy="12434"/>
              </a:xfrm>
              <a:custGeom>
                <a:avLst/>
                <a:gdLst/>
                <a:ahLst/>
                <a:cxnLst/>
                <a:rect l="l" t="t" r="r" b="b"/>
                <a:pathLst>
                  <a:path w="4" h="4" extrusionOk="0">
                    <a:moveTo>
                      <a:pt x="2" y="4"/>
                    </a:moveTo>
                    <a:cubicBezTo>
                      <a:pt x="4" y="3"/>
                      <a:pt x="4" y="3"/>
                      <a:pt x="4" y="3"/>
                    </a:cubicBezTo>
                    <a:cubicBezTo>
                      <a:pt x="2" y="0"/>
                      <a:pt x="2" y="0"/>
                      <a:pt x="2" y="0"/>
                    </a:cubicBezTo>
                    <a:cubicBezTo>
                      <a:pt x="2" y="1"/>
                      <a:pt x="2" y="1"/>
                      <a:pt x="2" y="1"/>
                    </a:cubicBezTo>
                    <a:cubicBezTo>
                      <a:pt x="0" y="1"/>
                      <a:pt x="0" y="2"/>
                      <a:pt x="0" y="2"/>
                    </a:cubicBezTo>
                    <a:cubicBezTo>
                      <a:pt x="0" y="3"/>
                      <a:pt x="0" y="3"/>
                      <a:pt x="0" y="3"/>
                    </a:cubicBezTo>
                    <a:lnTo>
                      <a:pt x="2" y="4"/>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7" name="Google Shape;127;p16"/>
              <p:cNvSpPr/>
              <p:nvPr/>
            </p:nvSpPr>
            <p:spPr>
              <a:xfrm>
                <a:off x="5860492" y="3556443"/>
                <a:ext cx="12434" cy="12434"/>
              </a:xfrm>
              <a:custGeom>
                <a:avLst/>
                <a:gdLst/>
                <a:ahLst/>
                <a:cxnLst/>
                <a:rect l="l" t="t" r="r" b="b"/>
                <a:pathLst>
                  <a:path w="4" h="4" extrusionOk="0">
                    <a:moveTo>
                      <a:pt x="2" y="0"/>
                    </a:moveTo>
                    <a:cubicBezTo>
                      <a:pt x="0" y="1"/>
                      <a:pt x="0" y="2"/>
                      <a:pt x="0" y="2"/>
                    </a:cubicBezTo>
                    <a:cubicBezTo>
                      <a:pt x="0" y="3"/>
                      <a:pt x="0" y="3"/>
                      <a:pt x="0" y="3"/>
                    </a:cubicBezTo>
                    <a:cubicBezTo>
                      <a:pt x="3" y="4"/>
                      <a:pt x="3" y="4"/>
                      <a:pt x="3" y="4"/>
                    </a:cubicBezTo>
                    <a:cubicBezTo>
                      <a:pt x="4" y="3"/>
                      <a:pt x="4" y="3"/>
                      <a:pt x="4" y="3"/>
                    </a:cubicBezTo>
                    <a:cubicBezTo>
                      <a:pt x="2" y="0"/>
                      <a:pt x="2" y="0"/>
                      <a:pt x="2"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8" name="Google Shape;128;p16"/>
              <p:cNvSpPr/>
              <p:nvPr/>
            </p:nvSpPr>
            <p:spPr>
              <a:xfrm>
                <a:off x="5860492" y="3571745"/>
                <a:ext cx="12434" cy="12434"/>
              </a:xfrm>
              <a:custGeom>
                <a:avLst/>
                <a:gdLst/>
                <a:ahLst/>
                <a:cxnLst/>
                <a:rect l="l" t="t" r="r" b="b"/>
                <a:pathLst>
                  <a:path w="4" h="4" extrusionOk="0">
                    <a:moveTo>
                      <a:pt x="1" y="0"/>
                    </a:moveTo>
                    <a:cubicBezTo>
                      <a:pt x="1" y="0"/>
                      <a:pt x="1" y="0"/>
                      <a:pt x="1" y="0"/>
                    </a:cubicBezTo>
                    <a:cubicBezTo>
                      <a:pt x="1" y="1"/>
                      <a:pt x="0" y="1"/>
                      <a:pt x="0" y="1"/>
                    </a:cubicBezTo>
                    <a:cubicBezTo>
                      <a:pt x="0" y="2"/>
                      <a:pt x="1" y="2"/>
                      <a:pt x="1" y="2"/>
                    </a:cubicBezTo>
                    <a:cubicBezTo>
                      <a:pt x="1" y="2"/>
                      <a:pt x="1" y="3"/>
                      <a:pt x="2" y="3"/>
                    </a:cubicBezTo>
                    <a:cubicBezTo>
                      <a:pt x="2" y="3"/>
                      <a:pt x="2" y="4"/>
                      <a:pt x="2" y="4"/>
                    </a:cubicBezTo>
                    <a:cubicBezTo>
                      <a:pt x="2" y="4"/>
                      <a:pt x="2" y="4"/>
                      <a:pt x="2" y="4"/>
                    </a:cubicBezTo>
                    <a:cubicBezTo>
                      <a:pt x="3" y="4"/>
                      <a:pt x="3" y="4"/>
                      <a:pt x="3" y="3"/>
                    </a:cubicBezTo>
                    <a:cubicBezTo>
                      <a:pt x="4" y="2"/>
                      <a:pt x="4" y="2"/>
                      <a:pt x="4" y="2"/>
                    </a:cubicBezTo>
                    <a:cubicBezTo>
                      <a:pt x="1" y="0"/>
                      <a:pt x="1" y="0"/>
                      <a:pt x="1"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9" name="Google Shape;129;p16"/>
              <p:cNvSpPr/>
              <p:nvPr/>
            </p:nvSpPr>
            <p:spPr>
              <a:xfrm>
                <a:off x="5851885" y="3578440"/>
                <a:ext cx="12434" cy="8608"/>
              </a:xfrm>
              <a:custGeom>
                <a:avLst/>
                <a:gdLst/>
                <a:ahLst/>
                <a:cxnLst/>
                <a:rect l="l" t="t" r="r" b="b"/>
                <a:pathLst>
                  <a:path w="4" h="3" extrusionOk="0">
                    <a:moveTo>
                      <a:pt x="3" y="0"/>
                    </a:moveTo>
                    <a:cubicBezTo>
                      <a:pt x="3" y="0"/>
                      <a:pt x="3" y="0"/>
                      <a:pt x="3" y="0"/>
                    </a:cubicBezTo>
                    <a:cubicBezTo>
                      <a:pt x="3" y="0"/>
                      <a:pt x="3" y="0"/>
                      <a:pt x="3" y="0"/>
                    </a:cubicBezTo>
                    <a:cubicBezTo>
                      <a:pt x="3" y="0"/>
                      <a:pt x="2" y="0"/>
                      <a:pt x="1" y="1"/>
                    </a:cubicBezTo>
                    <a:cubicBezTo>
                      <a:pt x="0" y="1"/>
                      <a:pt x="0" y="1"/>
                      <a:pt x="0" y="1"/>
                    </a:cubicBezTo>
                    <a:cubicBezTo>
                      <a:pt x="1" y="1"/>
                      <a:pt x="1" y="1"/>
                      <a:pt x="1" y="1"/>
                    </a:cubicBezTo>
                    <a:cubicBezTo>
                      <a:pt x="1" y="2"/>
                      <a:pt x="1" y="3"/>
                      <a:pt x="2" y="3"/>
                    </a:cubicBezTo>
                    <a:cubicBezTo>
                      <a:pt x="2" y="3"/>
                      <a:pt x="2" y="3"/>
                      <a:pt x="3" y="3"/>
                    </a:cubicBezTo>
                    <a:cubicBezTo>
                      <a:pt x="3" y="3"/>
                      <a:pt x="3" y="3"/>
                      <a:pt x="3" y="3"/>
                    </a:cubicBezTo>
                    <a:cubicBezTo>
                      <a:pt x="4" y="3"/>
                      <a:pt x="4" y="3"/>
                      <a:pt x="4" y="3"/>
                    </a:cubicBezTo>
                    <a:cubicBezTo>
                      <a:pt x="4" y="2"/>
                      <a:pt x="4" y="2"/>
                      <a:pt x="4" y="2"/>
                    </a:cubicBezTo>
                    <a:cubicBezTo>
                      <a:pt x="3" y="2"/>
                      <a:pt x="3" y="0"/>
                      <a:pt x="3"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0" name="Google Shape;130;p16"/>
              <p:cNvSpPr/>
              <p:nvPr/>
            </p:nvSpPr>
            <p:spPr>
              <a:xfrm>
                <a:off x="5839451" y="3575571"/>
                <a:ext cx="12434" cy="11477"/>
              </a:xfrm>
              <a:custGeom>
                <a:avLst/>
                <a:gdLst/>
                <a:ahLst/>
                <a:cxnLst/>
                <a:rect l="l" t="t" r="r" b="b"/>
                <a:pathLst>
                  <a:path w="13" h="12" extrusionOk="0">
                    <a:moveTo>
                      <a:pt x="0" y="6"/>
                    </a:moveTo>
                    <a:lnTo>
                      <a:pt x="6" y="12"/>
                    </a:lnTo>
                    <a:lnTo>
                      <a:pt x="13" y="6"/>
                    </a:lnTo>
                    <a:lnTo>
                      <a:pt x="6" y="0"/>
                    </a:lnTo>
                    <a:lnTo>
                      <a:pt x="0" y="6"/>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1" name="Google Shape;131;p16"/>
              <p:cNvSpPr/>
              <p:nvPr/>
            </p:nvSpPr>
            <p:spPr>
              <a:xfrm>
                <a:off x="5432976" y="4763435"/>
                <a:ext cx="34431" cy="18172"/>
              </a:xfrm>
              <a:custGeom>
                <a:avLst/>
                <a:gdLst/>
                <a:ahLst/>
                <a:cxnLst/>
                <a:rect l="l" t="t" r="r" b="b"/>
                <a:pathLst>
                  <a:path w="11" h="6" extrusionOk="0">
                    <a:moveTo>
                      <a:pt x="8" y="1"/>
                    </a:moveTo>
                    <a:cubicBezTo>
                      <a:pt x="8" y="0"/>
                      <a:pt x="8" y="0"/>
                      <a:pt x="7" y="0"/>
                    </a:cubicBezTo>
                    <a:cubicBezTo>
                      <a:pt x="4" y="0"/>
                      <a:pt x="1" y="0"/>
                      <a:pt x="1" y="0"/>
                    </a:cubicBezTo>
                    <a:cubicBezTo>
                      <a:pt x="1" y="0"/>
                      <a:pt x="1" y="0"/>
                      <a:pt x="1" y="0"/>
                    </a:cubicBezTo>
                    <a:cubicBezTo>
                      <a:pt x="1" y="0"/>
                      <a:pt x="1" y="0"/>
                      <a:pt x="1" y="0"/>
                    </a:cubicBezTo>
                    <a:cubicBezTo>
                      <a:pt x="1" y="0"/>
                      <a:pt x="0" y="0"/>
                      <a:pt x="0" y="1"/>
                    </a:cubicBezTo>
                    <a:cubicBezTo>
                      <a:pt x="0" y="2"/>
                      <a:pt x="0" y="3"/>
                      <a:pt x="0" y="3"/>
                    </a:cubicBezTo>
                    <a:cubicBezTo>
                      <a:pt x="0" y="3"/>
                      <a:pt x="0" y="3"/>
                      <a:pt x="0" y="3"/>
                    </a:cubicBezTo>
                    <a:cubicBezTo>
                      <a:pt x="3" y="5"/>
                      <a:pt x="3" y="5"/>
                      <a:pt x="3" y="5"/>
                    </a:cubicBezTo>
                    <a:cubicBezTo>
                      <a:pt x="3" y="5"/>
                      <a:pt x="5" y="6"/>
                      <a:pt x="7" y="6"/>
                    </a:cubicBezTo>
                    <a:cubicBezTo>
                      <a:pt x="7" y="6"/>
                      <a:pt x="8" y="6"/>
                      <a:pt x="8" y="6"/>
                    </a:cubicBezTo>
                    <a:cubicBezTo>
                      <a:pt x="8" y="6"/>
                      <a:pt x="9" y="6"/>
                      <a:pt x="9" y="6"/>
                    </a:cubicBezTo>
                    <a:cubicBezTo>
                      <a:pt x="10" y="6"/>
                      <a:pt x="10" y="6"/>
                      <a:pt x="11" y="5"/>
                    </a:cubicBezTo>
                    <a:cubicBezTo>
                      <a:pt x="11" y="5"/>
                      <a:pt x="10" y="5"/>
                      <a:pt x="10" y="3"/>
                    </a:cubicBezTo>
                    <a:cubicBezTo>
                      <a:pt x="9" y="2"/>
                      <a:pt x="9" y="2"/>
                      <a:pt x="8" y="1"/>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2" name="Google Shape;132;p16"/>
              <p:cNvSpPr/>
              <p:nvPr/>
            </p:nvSpPr>
            <p:spPr>
              <a:xfrm>
                <a:off x="4902166" y="3488537"/>
                <a:ext cx="142506" cy="58341"/>
              </a:xfrm>
              <a:custGeom>
                <a:avLst/>
                <a:gdLst/>
                <a:ahLst/>
                <a:cxnLst/>
                <a:rect l="l" t="t" r="r" b="b"/>
                <a:pathLst>
                  <a:path w="46" h="19" extrusionOk="0">
                    <a:moveTo>
                      <a:pt x="23" y="19"/>
                    </a:moveTo>
                    <a:cubicBezTo>
                      <a:pt x="23" y="19"/>
                      <a:pt x="23" y="19"/>
                      <a:pt x="23" y="19"/>
                    </a:cubicBezTo>
                    <a:cubicBezTo>
                      <a:pt x="23" y="19"/>
                      <a:pt x="23" y="19"/>
                      <a:pt x="24" y="19"/>
                    </a:cubicBezTo>
                    <a:cubicBezTo>
                      <a:pt x="25" y="19"/>
                      <a:pt x="25" y="18"/>
                      <a:pt x="26" y="17"/>
                    </a:cubicBezTo>
                    <a:cubicBezTo>
                      <a:pt x="27" y="16"/>
                      <a:pt x="28" y="15"/>
                      <a:pt x="28" y="14"/>
                    </a:cubicBezTo>
                    <a:cubicBezTo>
                      <a:pt x="29" y="14"/>
                      <a:pt x="29" y="14"/>
                      <a:pt x="30" y="14"/>
                    </a:cubicBezTo>
                    <a:cubicBezTo>
                      <a:pt x="31" y="14"/>
                      <a:pt x="32" y="15"/>
                      <a:pt x="34" y="14"/>
                    </a:cubicBezTo>
                    <a:cubicBezTo>
                      <a:pt x="35" y="14"/>
                      <a:pt x="36" y="13"/>
                      <a:pt x="36" y="13"/>
                    </a:cubicBezTo>
                    <a:cubicBezTo>
                      <a:pt x="36" y="13"/>
                      <a:pt x="36" y="13"/>
                      <a:pt x="36" y="13"/>
                    </a:cubicBezTo>
                    <a:cubicBezTo>
                      <a:pt x="36" y="13"/>
                      <a:pt x="36" y="13"/>
                      <a:pt x="36" y="13"/>
                    </a:cubicBezTo>
                    <a:cubicBezTo>
                      <a:pt x="37" y="14"/>
                      <a:pt x="38" y="14"/>
                      <a:pt x="39" y="15"/>
                    </a:cubicBezTo>
                    <a:cubicBezTo>
                      <a:pt x="42" y="16"/>
                      <a:pt x="43" y="17"/>
                      <a:pt x="44" y="16"/>
                    </a:cubicBezTo>
                    <a:cubicBezTo>
                      <a:pt x="44" y="16"/>
                      <a:pt x="45" y="16"/>
                      <a:pt x="45" y="15"/>
                    </a:cubicBezTo>
                    <a:cubicBezTo>
                      <a:pt x="45" y="14"/>
                      <a:pt x="45" y="14"/>
                      <a:pt x="46" y="14"/>
                    </a:cubicBezTo>
                    <a:cubicBezTo>
                      <a:pt x="46" y="13"/>
                      <a:pt x="46" y="12"/>
                      <a:pt x="46" y="12"/>
                    </a:cubicBezTo>
                    <a:cubicBezTo>
                      <a:pt x="45" y="10"/>
                      <a:pt x="43" y="10"/>
                      <a:pt x="40" y="9"/>
                    </a:cubicBezTo>
                    <a:cubicBezTo>
                      <a:pt x="39" y="8"/>
                      <a:pt x="37" y="7"/>
                      <a:pt x="36" y="7"/>
                    </a:cubicBezTo>
                    <a:cubicBezTo>
                      <a:pt x="35" y="6"/>
                      <a:pt x="35" y="6"/>
                      <a:pt x="34" y="5"/>
                    </a:cubicBezTo>
                    <a:cubicBezTo>
                      <a:pt x="32" y="4"/>
                      <a:pt x="32" y="3"/>
                      <a:pt x="25" y="3"/>
                    </a:cubicBezTo>
                    <a:cubicBezTo>
                      <a:pt x="22" y="2"/>
                      <a:pt x="21" y="3"/>
                      <a:pt x="20" y="3"/>
                    </a:cubicBezTo>
                    <a:cubicBezTo>
                      <a:pt x="20" y="3"/>
                      <a:pt x="20" y="3"/>
                      <a:pt x="20" y="2"/>
                    </a:cubicBezTo>
                    <a:cubicBezTo>
                      <a:pt x="19" y="2"/>
                      <a:pt x="19" y="2"/>
                      <a:pt x="19" y="2"/>
                    </a:cubicBezTo>
                    <a:cubicBezTo>
                      <a:pt x="16" y="0"/>
                      <a:pt x="15" y="1"/>
                      <a:pt x="13" y="2"/>
                    </a:cubicBezTo>
                    <a:cubicBezTo>
                      <a:pt x="12" y="2"/>
                      <a:pt x="11" y="2"/>
                      <a:pt x="11" y="2"/>
                    </a:cubicBezTo>
                    <a:cubicBezTo>
                      <a:pt x="10" y="3"/>
                      <a:pt x="9" y="3"/>
                      <a:pt x="9" y="4"/>
                    </a:cubicBezTo>
                    <a:cubicBezTo>
                      <a:pt x="10" y="5"/>
                      <a:pt x="12" y="5"/>
                      <a:pt x="14" y="5"/>
                    </a:cubicBezTo>
                    <a:cubicBezTo>
                      <a:pt x="15" y="5"/>
                      <a:pt x="15" y="5"/>
                      <a:pt x="16" y="6"/>
                    </a:cubicBezTo>
                    <a:cubicBezTo>
                      <a:pt x="16" y="6"/>
                      <a:pt x="16" y="6"/>
                      <a:pt x="16" y="7"/>
                    </a:cubicBezTo>
                    <a:cubicBezTo>
                      <a:pt x="16" y="7"/>
                      <a:pt x="16" y="8"/>
                      <a:pt x="16" y="8"/>
                    </a:cubicBezTo>
                    <a:cubicBezTo>
                      <a:pt x="16" y="9"/>
                      <a:pt x="15" y="9"/>
                      <a:pt x="14" y="9"/>
                    </a:cubicBezTo>
                    <a:cubicBezTo>
                      <a:pt x="14" y="10"/>
                      <a:pt x="13" y="10"/>
                      <a:pt x="13" y="10"/>
                    </a:cubicBezTo>
                    <a:cubicBezTo>
                      <a:pt x="12" y="10"/>
                      <a:pt x="12" y="10"/>
                      <a:pt x="12" y="10"/>
                    </a:cubicBezTo>
                    <a:cubicBezTo>
                      <a:pt x="10" y="11"/>
                      <a:pt x="8" y="11"/>
                      <a:pt x="3" y="12"/>
                    </a:cubicBezTo>
                    <a:cubicBezTo>
                      <a:pt x="1" y="12"/>
                      <a:pt x="1" y="12"/>
                      <a:pt x="0" y="13"/>
                    </a:cubicBezTo>
                    <a:cubicBezTo>
                      <a:pt x="0" y="14"/>
                      <a:pt x="2" y="15"/>
                      <a:pt x="3" y="15"/>
                    </a:cubicBezTo>
                    <a:cubicBezTo>
                      <a:pt x="3" y="15"/>
                      <a:pt x="7" y="16"/>
                      <a:pt x="12" y="16"/>
                    </a:cubicBezTo>
                    <a:cubicBezTo>
                      <a:pt x="14" y="16"/>
                      <a:pt x="16" y="15"/>
                      <a:pt x="16" y="15"/>
                    </a:cubicBezTo>
                    <a:cubicBezTo>
                      <a:pt x="17" y="15"/>
                      <a:pt x="18" y="15"/>
                      <a:pt x="21" y="16"/>
                    </a:cubicBezTo>
                    <a:cubicBezTo>
                      <a:pt x="21" y="16"/>
                      <a:pt x="21" y="16"/>
                      <a:pt x="21" y="16"/>
                    </a:cubicBezTo>
                    <a:cubicBezTo>
                      <a:pt x="22" y="16"/>
                      <a:pt x="23" y="16"/>
                      <a:pt x="23" y="17"/>
                    </a:cubicBezTo>
                    <a:cubicBezTo>
                      <a:pt x="23" y="17"/>
                      <a:pt x="23" y="18"/>
                      <a:pt x="23" y="18"/>
                    </a:cubicBezTo>
                    <a:cubicBezTo>
                      <a:pt x="23" y="19"/>
                      <a:pt x="23" y="19"/>
                      <a:pt x="23" y="19"/>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3" name="Google Shape;133;p16"/>
              <p:cNvSpPr/>
              <p:nvPr/>
            </p:nvSpPr>
            <p:spPr>
              <a:xfrm>
                <a:off x="5774415" y="3037111"/>
                <a:ext cx="374914" cy="757479"/>
              </a:xfrm>
              <a:custGeom>
                <a:avLst/>
                <a:gdLst/>
                <a:ahLst/>
                <a:cxnLst/>
                <a:rect l="l" t="t" r="r" b="b"/>
                <a:pathLst>
                  <a:path w="121" h="245" extrusionOk="0">
                    <a:moveTo>
                      <a:pt x="121" y="200"/>
                    </a:moveTo>
                    <a:cubicBezTo>
                      <a:pt x="121" y="200"/>
                      <a:pt x="121" y="200"/>
                      <a:pt x="121" y="200"/>
                    </a:cubicBezTo>
                    <a:cubicBezTo>
                      <a:pt x="121" y="198"/>
                      <a:pt x="120" y="195"/>
                      <a:pt x="120" y="193"/>
                    </a:cubicBezTo>
                    <a:cubicBezTo>
                      <a:pt x="115" y="164"/>
                      <a:pt x="106" y="136"/>
                      <a:pt x="94" y="109"/>
                    </a:cubicBezTo>
                    <a:cubicBezTo>
                      <a:pt x="86" y="94"/>
                      <a:pt x="78" y="79"/>
                      <a:pt x="69" y="65"/>
                    </a:cubicBezTo>
                    <a:cubicBezTo>
                      <a:pt x="64" y="60"/>
                      <a:pt x="64" y="60"/>
                      <a:pt x="64" y="60"/>
                    </a:cubicBezTo>
                    <a:cubicBezTo>
                      <a:pt x="63" y="60"/>
                      <a:pt x="63" y="60"/>
                      <a:pt x="63" y="60"/>
                    </a:cubicBezTo>
                    <a:cubicBezTo>
                      <a:pt x="62" y="59"/>
                      <a:pt x="61" y="59"/>
                      <a:pt x="60" y="59"/>
                    </a:cubicBezTo>
                    <a:cubicBezTo>
                      <a:pt x="57" y="57"/>
                      <a:pt x="55" y="57"/>
                      <a:pt x="54" y="58"/>
                    </a:cubicBezTo>
                    <a:cubicBezTo>
                      <a:pt x="51" y="60"/>
                      <a:pt x="50" y="61"/>
                      <a:pt x="50" y="63"/>
                    </a:cubicBezTo>
                    <a:cubicBezTo>
                      <a:pt x="49" y="63"/>
                      <a:pt x="48" y="63"/>
                      <a:pt x="47" y="63"/>
                    </a:cubicBezTo>
                    <a:cubicBezTo>
                      <a:pt x="47" y="63"/>
                      <a:pt x="46" y="63"/>
                      <a:pt x="46" y="63"/>
                    </a:cubicBezTo>
                    <a:cubicBezTo>
                      <a:pt x="46" y="63"/>
                      <a:pt x="46" y="62"/>
                      <a:pt x="45" y="61"/>
                    </a:cubicBezTo>
                    <a:cubicBezTo>
                      <a:pt x="45" y="60"/>
                      <a:pt x="45" y="60"/>
                      <a:pt x="45" y="59"/>
                    </a:cubicBezTo>
                    <a:cubicBezTo>
                      <a:pt x="45" y="60"/>
                      <a:pt x="45" y="60"/>
                      <a:pt x="45" y="60"/>
                    </a:cubicBezTo>
                    <a:cubicBezTo>
                      <a:pt x="45" y="60"/>
                      <a:pt x="45" y="61"/>
                      <a:pt x="46" y="61"/>
                    </a:cubicBezTo>
                    <a:cubicBezTo>
                      <a:pt x="46" y="61"/>
                      <a:pt x="46" y="61"/>
                      <a:pt x="46" y="61"/>
                    </a:cubicBezTo>
                    <a:cubicBezTo>
                      <a:pt x="46" y="61"/>
                      <a:pt x="46" y="60"/>
                      <a:pt x="47" y="58"/>
                    </a:cubicBezTo>
                    <a:cubicBezTo>
                      <a:pt x="47" y="56"/>
                      <a:pt x="47" y="56"/>
                      <a:pt x="47" y="55"/>
                    </a:cubicBezTo>
                    <a:cubicBezTo>
                      <a:pt x="48" y="54"/>
                      <a:pt x="48" y="54"/>
                      <a:pt x="47" y="52"/>
                    </a:cubicBezTo>
                    <a:cubicBezTo>
                      <a:pt x="46" y="51"/>
                      <a:pt x="45" y="50"/>
                      <a:pt x="45" y="49"/>
                    </a:cubicBezTo>
                    <a:cubicBezTo>
                      <a:pt x="44" y="47"/>
                      <a:pt x="43" y="46"/>
                      <a:pt x="42" y="45"/>
                    </a:cubicBezTo>
                    <a:cubicBezTo>
                      <a:pt x="42" y="44"/>
                      <a:pt x="41" y="43"/>
                      <a:pt x="41" y="43"/>
                    </a:cubicBezTo>
                    <a:cubicBezTo>
                      <a:pt x="39" y="42"/>
                      <a:pt x="38" y="41"/>
                      <a:pt x="38" y="38"/>
                    </a:cubicBezTo>
                    <a:cubicBezTo>
                      <a:pt x="38" y="35"/>
                      <a:pt x="38" y="35"/>
                      <a:pt x="39" y="32"/>
                    </a:cubicBezTo>
                    <a:cubicBezTo>
                      <a:pt x="39" y="30"/>
                      <a:pt x="14" y="7"/>
                      <a:pt x="9" y="3"/>
                    </a:cubicBezTo>
                    <a:cubicBezTo>
                      <a:pt x="9" y="3"/>
                      <a:pt x="9" y="3"/>
                      <a:pt x="9" y="3"/>
                    </a:cubicBezTo>
                    <a:cubicBezTo>
                      <a:pt x="8" y="3"/>
                      <a:pt x="8" y="3"/>
                      <a:pt x="8" y="3"/>
                    </a:cubicBezTo>
                    <a:cubicBezTo>
                      <a:pt x="6" y="3"/>
                      <a:pt x="3" y="1"/>
                      <a:pt x="1" y="1"/>
                    </a:cubicBezTo>
                    <a:cubicBezTo>
                      <a:pt x="0" y="0"/>
                      <a:pt x="0" y="0"/>
                      <a:pt x="0" y="0"/>
                    </a:cubicBezTo>
                    <a:cubicBezTo>
                      <a:pt x="0" y="1"/>
                      <a:pt x="0" y="0"/>
                      <a:pt x="2" y="3"/>
                    </a:cubicBezTo>
                    <a:cubicBezTo>
                      <a:pt x="8" y="8"/>
                      <a:pt x="9" y="9"/>
                      <a:pt x="9" y="9"/>
                    </a:cubicBezTo>
                    <a:cubicBezTo>
                      <a:pt x="15" y="14"/>
                      <a:pt x="15" y="14"/>
                      <a:pt x="15" y="14"/>
                    </a:cubicBezTo>
                    <a:cubicBezTo>
                      <a:pt x="18" y="17"/>
                      <a:pt x="24" y="22"/>
                      <a:pt x="24" y="24"/>
                    </a:cubicBezTo>
                    <a:cubicBezTo>
                      <a:pt x="24" y="24"/>
                      <a:pt x="24" y="24"/>
                      <a:pt x="24" y="24"/>
                    </a:cubicBezTo>
                    <a:cubicBezTo>
                      <a:pt x="23" y="25"/>
                      <a:pt x="20" y="24"/>
                      <a:pt x="18" y="24"/>
                    </a:cubicBezTo>
                    <a:cubicBezTo>
                      <a:pt x="15" y="23"/>
                      <a:pt x="14" y="23"/>
                      <a:pt x="13" y="23"/>
                    </a:cubicBezTo>
                    <a:cubicBezTo>
                      <a:pt x="13" y="23"/>
                      <a:pt x="13" y="24"/>
                      <a:pt x="13" y="24"/>
                    </a:cubicBezTo>
                    <a:cubicBezTo>
                      <a:pt x="14" y="25"/>
                      <a:pt x="15" y="27"/>
                      <a:pt x="17" y="28"/>
                    </a:cubicBezTo>
                    <a:cubicBezTo>
                      <a:pt x="20" y="30"/>
                      <a:pt x="24" y="33"/>
                      <a:pt x="24" y="36"/>
                    </a:cubicBezTo>
                    <a:cubicBezTo>
                      <a:pt x="24" y="41"/>
                      <a:pt x="27" y="45"/>
                      <a:pt x="27" y="45"/>
                    </a:cubicBezTo>
                    <a:cubicBezTo>
                      <a:pt x="27" y="45"/>
                      <a:pt x="29" y="48"/>
                      <a:pt x="30" y="49"/>
                    </a:cubicBezTo>
                    <a:cubicBezTo>
                      <a:pt x="30" y="49"/>
                      <a:pt x="31" y="50"/>
                      <a:pt x="32" y="51"/>
                    </a:cubicBezTo>
                    <a:cubicBezTo>
                      <a:pt x="34" y="53"/>
                      <a:pt x="39" y="57"/>
                      <a:pt x="41" y="58"/>
                    </a:cubicBezTo>
                    <a:cubicBezTo>
                      <a:pt x="41" y="58"/>
                      <a:pt x="41" y="59"/>
                      <a:pt x="41" y="60"/>
                    </a:cubicBezTo>
                    <a:cubicBezTo>
                      <a:pt x="41" y="61"/>
                      <a:pt x="42" y="63"/>
                      <a:pt x="42" y="64"/>
                    </a:cubicBezTo>
                    <a:cubicBezTo>
                      <a:pt x="43" y="66"/>
                      <a:pt x="44" y="68"/>
                      <a:pt x="44" y="69"/>
                    </a:cubicBezTo>
                    <a:cubicBezTo>
                      <a:pt x="43" y="71"/>
                      <a:pt x="43" y="73"/>
                      <a:pt x="43" y="75"/>
                    </a:cubicBezTo>
                    <a:cubicBezTo>
                      <a:pt x="43" y="76"/>
                      <a:pt x="43" y="76"/>
                      <a:pt x="43" y="76"/>
                    </a:cubicBezTo>
                    <a:cubicBezTo>
                      <a:pt x="43" y="79"/>
                      <a:pt x="45" y="88"/>
                      <a:pt x="46" y="89"/>
                    </a:cubicBezTo>
                    <a:cubicBezTo>
                      <a:pt x="46" y="89"/>
                      <a:pt x="46" y="89"/>
                      <a:pt x="46" y="89"/>
                    </a:cubicBezTo>
                    <a:cubicBezTo>
                      <a:pt x="47" y="90"/>
                      <a:pt x="47" y="90"/>
                      <a:pt x="47" y="90"/>
                    </a:cubicBezTo>
                    <a:cubicBezTo>
                      <a:pt x="47" y="90"/>
                      <a:pt x="49" y="90"/>
                      <a:pt x="48" y="93"/>
                    </a:cubicBezTo>
                    <a:cubicBezTo>
                      <a:pt x="48" y="95"/>
                      <a:pt x="48" y="97"/>
                      <a:pt x="48" y="97"/>
                    </a:cubicBezTo>
                    <a:cubicBezTo>
                      <a:pt x="47" y="99"/>
                      <a:pt x="47" y="99"/>
                      <a:pt x="47" y="101"/>
                    </a:cubicBezTo>
                    <a:cubicBezTo>
                      <a:pt x="47" y="101"/>
                      <a:pt x="47" y="101"/>
                      <a:pt x="46" y="101"/>
                    </a:cubicBezTo>
                    <a:cubicBezTo>
                      <a:pt x="46" y="101"/>
                      <a:pt x="45" y="102"/>
                      <a:pt x="44" y="104"/>
                    </a:cubicBezTo>
                    <a:cubicBezTo>
                      <a:pt x="44" y="106"/>
                      <a:pt x="44" y="106"/>
                      <a:pt x="44" y="106"/>
                    </a:cubicBezTo>
                    <a:cubicBezTo>
                      <a:pt x="46" y="105"/>
                      <a:pt x="46" y="105"/>
                      <a:pt x="46" y="105"/>
                    </a:cubicBezTo>
                    <a:cubicBezTo>
                      <a:pt x="50" y="105"/>
                      <a:pt x="55" y="107"/>
                      <a:pt x="56" y="107"/>
                    </a:cubicBezTo>
                    <a:cubicBezTo>
                      <a:pt x="57" y="107"/>
                      <a:pt x="58" y="109"/>
                      <a:pt x="60" y="110"/>
                    </a:cubicBezTo>
                    <a:cubicBezTo>
                      <a:pt x="60" y="111"/>
                      <a:pt x="59" y="113"/>
                      <a:pt x="60" y="114"/>
                    </a:cubicBezTo>
                    <a:cubicBezTo>
                      <a:pt x="60" y="115"/>
                      <a:pt x="59" y="116"/>
                      <a:pt x="59" y="116"/>
                    </a:cubicBezTo>
                    <a:cubicBezTo>
                      <a:pt x="59" y="115"/>
                      <a:pt x="58" y="115"/>
                      <a:pt x="57" y="114"/>
                    </a:cubicBezTo>
                    <a:cubicBezTo>
                      <a:pt x="55" y="113"/>
                      <a:pt x="53" y="111"/>
                      <a:pt x="52" y="112"/>
                    </a:cubicBezTo>
                    <a:cubicBezTo>
                      <a:pt x="51" y="113"/>
                      <a:pt x="51" y="115"/>
                      <a:pt x="52" y="116"/>
                    </a:cubicBezTo>
                    <a:cubicBezTo>
                      <a:pt x="52" y="118"/>
                      <a:pt x="53" y="119"/>
                      <a:pt x="54" y="120"/>
                    </a:cubicBezTo>
                    <a:cubicBezTo>
                      <a:pt x="55" y="123"/>
                      <a:pt x="55" y="123"/>
                      <a:pt x="55" y="123"/>
                    </a:cubicBezTo>
                    <a:cubicBezTo>
                      <a:pt x="55" y="124"/>
                      <a:pt x="54" y="124"/>
                      <a:pt x="54" y="124"/>
                    </a:cubicBezTo>
                    <a:cubicBezTo>
                      <a:pt x="54" y="124"/>
                      <a:pt x="54" y="123"/>
                      <a:pt x="54" y="123"/>
                    </a:cubicBezTo>
                    <a:cubicBezTo>
                      <a:pt x="53" y="123"/>
                      <a:pt x="52" y="123"/>
                      <a:pt x="52" y="123"/>
                    </a:cubicBezTo>
                    <a:cubicBezTo>
                      <a:pt x="51" y="124"/>
                      <a:pt x="51" y="125"/>
                      <a:pt x="52" y="127"/>
                    </a:cubicBezTo>
                    <a:cubicBezTo>
                      <a:pt x="53" y="129"/>
                      <a:pt x="53" y="131"/>
                      <a:pt x="54" y="133"/>
                    </a:cubicBezTo>
                    <a:cubicBezTo>
                      <a:pt x="55" y="134"/>
                      <a:pt x="56" y="136"/>
                      <a:pt x="56" y="137"/>
                    </a:cubicBezTo>
                    <a:cubicBezTo>
                      <a:pt x="55" y="138"/>
                      <a:pt x="53" y="137"/>
                      <a:pt x="52" y="137"/>
                    </a:cubicBezTo>
                    <a:cubicBezTo>
                      <a:pt x="49" y="137"/>
                      <a:pt x="46" y="136"/>
                      <a:pt x="44" y="136"/>
                    </a:cubicBezTo>
                    <a:cubicBezTo>
                      <a:pt x="42" y="136"/>
                      <a:pt x="42" y="136"/>
                      <a:pt x="42" y="136"/>
                    </a:cubicBezTo>
                    <a:cubicBezTo>
                      <a:pt x="42" y="138"/>
                      <a:pt x="42" y="138"/>
                      <a:pt x="42" y="138"/>
                    </a:cubicBezTo>
                    <a:cubicBezTo>
                      <a:pt x="44" y="143"/>
                      <a:pt x="44" y="144"/>
                      <a:pt x="46" y="146"/>
                    </a:cubicBezTo>
                    <a:cubicBezTo>
                      <a:pt x="46" y="146"/>
                      <a:pt x="46" y="146"/>
                      <a:pt x="46" y="147"/>
                    </a:cubicBezTo>
                    <a:cubicBezTo>
                      <a:pt x="46" y="149"/>
                      <a:pt x="46" y="150"/>
                      <a:pt x="48" y="153"/>
                    </a:cubicBezTo>
                    <a:cubicBezTo>
                      <a:pt x="50" y="156"/>
                      <a:pt x="50" y="160"/>
                      <a:pt x="50" y="162"/>
                    </a:cubicBezTo>
                    <a:cubicBezTo>
                      <a:pt x="50" y="163"/>
                      <a:pt x="50" y="163"/>
                      <a:pt x="50" y="163"/>
                    </a:cubicBezTo>
                    <a:cubicBezTo>
                      <a:pt x="50" y="164"/>
                      <a:pt x="50" y="166"/>
                      <a:pt x="50" y="168"/>
                    </a:cubicBezTo>
                    <a:cubicBezTo>
                      <a:pt x="51" y="169"/>
                      <a:pt x="51" y="169"/>
                      <a:pt x="51" y="170"/>
                    </a:cubicBezTo>
                    <a:cubicBezTo>
                      <a:pt x="52" y="171"/>
                      <a:pt x="51" y="172"/>
                      <a:pt x="51" y="174"/>
                    </a:cubicBezTo>
                    <a:cubicBezTo>
                      <a:pt x="50" y="174"/>
                      <a:pt x="50" y="175"/>
                      <a:pt x="50" y="176"/>
                    </a:cubicBezTo>
                    <a:cubicBezTo>
                      <a:pt x="49" y="177"/>
                      <a:pt x="50" y="178"/>
                      <a:pt x="50" y="179"/>
                    </a:cubicBezTo>
                    <a:cubicBezTo>
                      <a:pt x="51" y="179"/>
                      <a:pt x="51" y="180"/>
                      <a:pt x="52" y="182"/>
                    </a:cubicBezTo>
                    <a:cubicBezTo>
                      <a:pt x="53" y="183"/>
                      <a:pt x="54" y="184"/>
                      <a:pt x="55" y="185"/>
                    </a:cubicBezTo>
                    <a:cubicBezTo>
                      <a:pt x="55" y="185"/>
                      <a:pt x="55" y="185"/>
                      <a:pt x="55" y="185"/>
                    </a:cubicBezTo>
                    <a:cubicBezTo>
                      <a:pt x="55" y="185"/>
                      <a:pt x="55" y="186"/>
                      <a:pt x="55" y="187"/>
                    </a:cubicBezTo>
                    <a:cubicBezTo>
                      <a:pt x="53" y="191"/>
                      <a:pt x="55" y="194"/>
                      <a:pt x="57" y="196"/>
                    </a:cubicBezTo>
                    <a:cubicBezTo>
                      <a:pt x="58" y="198"/>
                      <a:pt x="59" y="198"/>
                      <a:pt x="60" y="198"/>
                    </a:cubicBezTo>
                    <a:cubicBezTo>
                      <a:pt x="60" y="198"/>
                      <a:pt x="60" y="199"/>
                      <a:pt x="60" y="199"/>
                    </a:cubicBezTo>
                    <a:cubicBezTo>
                      <a:pt x="60" y="201"/>
                      <a:pt x="61" y="203"/>
                      <a:pt x="62" y="204"/>
                    </a:cubicBezTo>
                    <a:cubicBezTo>
                      <a:pt x="63" y="205"/>
                      <a:pt x="64" y="205"/>
                      <a:pt x="64" y="205"/>
                    </a:cubicBezTo>
                    <a:cubicBezTo>
                      <a:pt x="64" y="205"/>
                      <a:pt x="64" y="205"/>
                      <a:pt x="64" y="205"/>
                    </a:cubicBezTo>
                    <a:cubicBezTo>
                      <a:pt x="65" y="206"/>
                      <a:pt x="65" y="206"/>
                      <a:pt x="65" y="206"/>
                    </a:cubicBezTo>
                    <a:cubicBezTo>
                      <a:pt x="68" y="209"/>
                      <a:pt x="69" y="211"/>
                      <a:pt x="69" y="212"/>
                    </a:cubicBezTo>
                    <a:cubicBezTo>
                      <a:pt x="68" y="217"/>
                      <a:pt x="71" y="223"/>
                      <a:pt x="77" y="230"/>
                    </a:cubicBezTo>
                    <a:cubicBezTo>
                      <a:pt x="77" y="231"/>
                      <a:pt x="77" y="231"/>
                      <a:pt x="77" y="231"/>
                    </a:cubicBezTo>
                    <a:cubicBezTo>
                      <a:pt x="80" y="234"/>
                      <a:pt x="81" y="237"/>
                      <a:pt x="82" y="239"/>
                    </a:cubicBezTo>
                    <a:cubicBezTo>
                      <a:pt x="84" y="242"/>
                      <a:pt x="85" y="245"/>
                      <a:pt x="87" y="245"/>
                    </a:cubicBezTo>
                    <a:cubicBezTo>
                      <a:pt x="87" y="245"/>
                      <a:pt x="88" y="245"/>
                      <a:pt x="88" y="245"/>
                    </a:cubicBezTo>
                    <a:cubicBezTo>
                      <a:pt x="89" y="245"/>
                      <a:pt x="90" y="244"/>
                      <a:pt x="91" y="244"/>
                    </a:cubicBezTo>
                    <a:cubicBezTo>
                      <a:pt x="94" y="241"/>
                      <a:pt x="97" y="239"/>
                      <a:pt x="98" y="239"/>
                    </a:cubicBezTo>
                    <a:cubicBezTo>
                      <a:pt x="99" y="238"/>
                      <a:pt x="99" y="238"/>
                      <a:pt x="100" y="238"/>
                    </a:cubicBezTo>
                    <a:cubicBezTo>
                      <a:pt x="100" y="238"/>
                      <a:pt x="100" y="237"/>
                      <a:pt x="101" y="237"/>
                    </a:cubicBezTo>
                    <a:cubicBezTo>
                      <a:pt x="101" y="236"/>
                      <a:pt x="101" y="236"/>
                      <a:pt x="102" y="236"/>
                    </a:cubicBezTo>
                    <a:cubicBezTo>
                      <a:pt x="104" y="236"/>
                      <a:pt x="105" y="236"/>
                      <a:pt x="106" y="235"/>
                    </a:cubicBezTo>
                    <a:cubicBezTo>
                      <a:pt x="106" y="234"/>
                      <a:pt x="106" y="233"/>
                      <a:pt x="106" y="232"/>
                    </a:cubicBezTo>
                    <a:cubicBezTo>
                      <a:pt x="106" y="231"/>
                      <a:pt x="107" y="229"/>
                      <a:pt x="108" y="228"/>
                    </a:cubicBezTo>
                    <a:cubicBezTo>
                      <a:pt x="108" y="228"/>
                      <a:pt x="108" y="228"/>
                      <a:pt x="108" y="228"/>
                    </a:cubicBezTo>
                    <a:cubicBezTo>
                      <a:pt x="108" y="228"/>
                      <a:pt x="108" y="228"/>
                      <a:pt x="108" y="228"/>
                    </a:cubicBezTo>
                    <a:cubicBezTo>
                      <a:pt x="108" y="228"/>
                      <a:pt x="109" y="229"/>
                      <a:pt x="109" y="231"/>
                    </a:cubicBezTo>
                    <a:cubicBezTo>
                      <a:pt x="109" y="232"/>
                      <a:pt x="109" y="234"/>
                      <a:pt x="109" y="235"/>
                    </a:cubicBezTo>
                    <a:cubicBezTo>
                      <a:pt x="109" y="236"/>
                      <a:pt x="109" y="237"/>
                      <a:pt x="110" y="238"/>
                    </a:cubicBezTo>
                    <a:cubicBezTo>
                      <a:pt x="110" y="238"/>
                      <a:pt x="111" y="238"/>
                      <a:pt x="112" y="238"/>
                    </a:cubicBezTo>
                    <a:cubicBezTo>
                      <a:pt x="112" y="238"/>
                      <a:pt x="112" y="238"/>
                      <a:pt x="113" y="238"/>
                    </a:cubicBezTo>
                    <a:cubicBezTo>
                      <a:pt x="113" y="238"/>
                      <a:pt x="114" y="238"/>
                      <a:pt x="114" y="238"/>
                    </a:cubicBezTo>
                    <a:cubicBezTo>
                      <a:pt x="114" y="238"/>
                      <a:pt x="114" y="239"/>
                      <a:pt x="114" y="241"/>
                    </a:cubicBezTo>
                    <a:cubicBezTo>
                      <a:pt x="115" y="243"/>
                      <a:pt x="115" y="243"/>
                      <a:pt x="115" y="243"/>
                    </a:cubicBezTo>
                    <a:cubicBezTo>
                      <a:pt x="116" y="243"/>
                      <a:pt x="116" y="243"/>
                      <a:pt x="116" y="243"/>
                    </a:cubicBezTo>
                    <a:cubicBezTo>
                      <a:pt x="117" y="243"/>
                      <a:pt x="117" y="242"/>
                      <a:pt x="118" y="241"/>
                    </a:cubicBezTo>
                    <a:cubicBezTo>
                      <a:pt x="118" y="240"/>
                      <a:pt x="118" y="240"/>
                      <a:pt x="118" y="240"/>
                    </a:cubicBezTo>
                    <a:cubicBezTo>
                      <a:pt x="118" y="240"/>
                      <a:pt x="118" y="240"/>
                      <a:pt x="118" y="240"/>
                    </a:cubicBezTo>
                    <a:cubicBezTo>
                      <a:pt x="118" y="236"/>
                      <a:pt x="119" y="227"/>
                      <a:pt x="121" y="200"/>
                    </a:cubicBezTo>
                    <a:close/>
                    <a:moveTo>
                      <a:pt x="102" y="195"/>
                    </a:moveTo>
                    <a:cubicBezTo>
                      <a:pt x="101" y="195"/>
                      <a:pt x="101" y="195"/>
                      <a:pt x="101" y="194"/>
                    </a:cubicBezTo>
                    <a:cubicBezTo>
                      <a:pt x="101" y="194"/>
                      <a:pt x="101" y="194"/>
                      <a:pt x="101" y="194"/>
                    </a:cubicBezTo>
                    <a:cubicBezTo>
                      <a:pt x="101" y="192"/>
                      <a:pt x="100" y="190"/>
                      <a:pt x="100" y="187"/>
                    </a:cubicBezTo>
                    <a:cubicBezTo>
                      <a:pt x="100" y="187"/>
                      <a:pt x="100" y="187"/>
                      <a:pt x="100" y="187"/>
                    </a:cubicBezTo>
                    <a:cubicBezTo>
                      <a:pt x="100" y="188"/>
                      <a:pt x="101" y="189"/>
                      <a:pt x="101" y="190"/>
                    </a:cubicBezTo>
                    <a:cubicBezTo>
                      <a:pt x="102" y="191"/>
                      <a:pt x="102" y="191"/>
                      <a:pt x="102" y="191"/>
                    </a:cubicBezTo>
                    <a:cubicBezTo>
                      <a:pt x="102" y="192"/>
                      <a:pt x="102" y="193"/>
                      <a:pt x="102" y="193"/>
                    </a:cubicBezTo>
                    <a:cubicBezTo>
                      <a:pt x="102" y="194"/>
                      <a:pt x="102" y="194"/>
                      <a:pt x="102" y="195"/>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4" name="Google Shape;134;p16"/>
              <p:cNvSpPr/>
              <p:nvPr/>
            </p:nvSpPr>
            <p:spPr>
              <a:xfrm>
                <a:off x="4310147" y="2782705"/>
                <a:ext cx="1439402" cy="2017074"/>
              </a:xfrm>
              <a:custGeom>
                <a:avLst/>
                <a:gdLst/>
                <a:ahLst/>
                <a:cxnLst/>
                <a:rect l="l" t="t" r="r" b="b"/>
                <a:pathLst>
                  <a:path w="464" h="652" extrusionOk="0">
                    <a:moveTo>
                      <a:pt x="462" y="397"/>
                    </a:moveTo>
                    <a:cubicBezTo>
                      <a:pt x="462" y="391"/>
                      <a:pt x="457" y="391"/>
                      <a:pt x="453" y="391"/>
                    </a:cubicBezTo>
                    <a:cubicBezTo>
                      <a:pt x="453" y="391"/>
                      <a:pt x="453" y="391"/>
                      <a:pt x="453" y="391"/>
                    </a:cubicBezTo>
                    <a:cubicBezTo>
                      <a:pt x="449" y="392"/>
                      <a:pt x="449" y="392"/>
                      <a:pt x="443" y="386"/>
                    </a:cubicBezTo>
                    <a:cubicBezTo>
                      <a:pt x="437" y="380"/>
                      <a:pt x="432" y="379"/>
                      <a:pt x="429" y="379"/>
                    </a:cubicBezTo>
                    <a:cubicBezTo>
                      <a:pt x="428" y="379"/>
                      <a:pt x="428" y="380"/>
                      <a:pt x="427" y="380"/>
                    </a:cubicBezTo>
                    <a:cubicBezTo>
                      <a:pt x="426" y="380"/>
                      <a:pt x="423" y="380"/>
                      <a:pt x="422" y="380"/>
                    </a:cubicBezTo>
                    <a:cubicBezTo>
                      <a:pt x="422" y="379"/>
                      <a:pt x="421" y="379"/>
                      <a:pt x="420" y="378"/>
                    </a:cubicBezTo>
                    <a:cubicBezTo>
                      <a:pt x="419" y="378"/>
                      <a:pt x="418" y="379"/>
                      <a:pt x="417" y="380"/>
                    </a:cubicBezTo>
                    <a:cubicBezTo>
                      <a:pt x="417" y="380"/>
                      <a:pt x="416" y="379"/>
                      <a:pt x="415" y="379"/>
                    </a:cubicBezTo>
                    <a:cubicBezTo>
                      <a:pt x="415" y="378"/>
                      <a:pt x="414" y="378"/>
                      <a:pt x="413" y="377"/>
                    </a:cubicBezTo>
                    <a:cubicBezTo>
                      <a:pt x="409" y="376"/>
                      <a:pt x="408" y="376"/>
                      <a:pt x="406" y="378"/>
                    </a:cubicBezTo>
                    <a:cubicBezTo>
                      <a:pt x="406" y="378"/>
                      <a:pt x="406" y="379"/>
                      <a:pt x="405" y="379"/>
                    </a:cubicBezTo>
                    <a:cubicBezTo>
                      <a:pt x="405" y="379"/>
                      <a:pt x="404" y="380"/>
                      <a:pt x="404" y="380"/>
                    </a:cubicBezTo>
                    <a:cubicBezTo>
                      <a:pt x="404" y="380"/>
                      <a:pt x="404" y="380"/>
                      <a:pt x="404" y="379"/>
                    </a:cubicBezTo>
                    <a:cubicBezTo>
                      <a:pt x="406" y="376"/>
                      <a:pt x="404" y="375"/>
                      <a:pt x="403" y="374"/>
                    </a:cubicBezTo>
                    <a:cubicBezTo>
                      <a:pt x="403" y="373"/>
                      <a:pt x="403" y="373"/>
                      <a:pt x="403" y="373"/>
                    </a:cubicBezTo>
                    <a:cubicBezTo>
                      <a:pt x="402" y="372"/>
                      <a:pt x="399" y="371"/>
                      <a:pt x="398" y="371"/>
                    </a:cubicBezTo>
                    <a:cubicBezTo>
                      <a:pt x="398" y="371"/>
                      <a:pt x="398" y="370"/>
                      <a:pt x="397" y="369"/>
                    </a:cubicBezTo>
                    <a:cubicBezTo>
                      <a:pt x="396" y="368"/>
                      <a:pt x="395" y="368"/>
                      <a:pt x="392" y="368"/>
                    </a:cubicBezTo>
                    <a:cubicBezTo>
                      <a:pt x="391" y="367"/>
                      <a:pt x="388" y="367"/>
                      <a:pt x="386" y="366"/>
                    </a:cubicBezTo>
                    <a:cubicBezTo>
                      <a:pt x="382" y="364"/>
                      <a:pt x="380" y="364"/>
                      <a:pt x="378" y="366"/>
                    </a:cubicBezTo>
                    <a:cubicBezTo>
                      <a:pt x="378" y="365"/>
                      <a:pt x="379" y="364"/>
                      <a:pt x="378" y="363"/>
                    </a:cubicBezTo>
                    <a:cubicBezTo>
                      <a:pt x="377" y="362"/>
                      <a:pt x="376" y="362"/>
                      <a:pt x="376" y="362"/>
                    </a:cubicBezTo>
                    <a:cubicBezTo>
                      <a:pt x="375" y="363"/>
                      <a:pt x="374" y="363"/>
                      <a:pt x="374" y="363"/>
                    </a:cubicBezTo>
                    <a:cubicBezTo>
                      <a:pt x="372" y="362"/>
                      <a:pt x="369" y="361"/>
                      <a:pt x="367" y="359"/>
                    </a:cubicBezTo>
                    <a:cubicBezTo>
                      <a:pt x="367" y="359"/>
                      <a:pt x="366" y="359"/>
                      <a:pt x="366" y="358"/>
                    </a:cubicBezTo>
                    <a:cubicBezTo>
                      <a:pt x="365" y="358"/>
                      <a:pt x="365" y="358"/>
                      <a:pt x="365" y="358"/>
                    </a:cubicBezTo>
                    <a:cubicBezTo>
                      <a:pt x="365" y="358"/>
                      <a:pt x="365" y="357"/>
                      <a:pt x="365" y="357"/>
                    </a:cubicBezTo>
                    <a:cubicBezTo>
                      <a:pt x="367" y="355"/>
                      <a:pt x="368" y="354"/>
                      <a:pt x="368" y="352"/>
                    </a:cubicBezTo>
                    <a:cubicBezTo>
                      <a:pt x="368" y="351"/>
                      <a:pt x="367" y="351"/>
                      <a:pt x="367" y="350"/>
                    </a:cubicBezTo>
                    <a:cubicBezTo>
                      <a:pt x="366" y="350"/>
                      <a:pt x="365" y="350"/>
                      <a:pt x="364" y="350"/>
                    </a:cubicBezTo>
                    <a:cubicBezTo>
                      <a:pt x="364" y="350"/>
                      <a:pt x="364" y="350"/>
                      <a:pt x="364" y="350"/>
                    </a:cubicBezTo>
                    <a:cubicBezTo>
                      <a:pt x="364" y="350"/>
                      <a:pt x="362" y="349"/>
                      <a:pt x="360" y="344"/>
                    </a:cubicBezTo>
                    <a:cubicBezTo>
                      <a:pt x="360" y="343"/>
                      <a:pt x="360" y="342"/>
                      <a:pt x="359" y="341"/>
                    </a:cubicBezTo>
                    <a:cubicBezTo>
                      <a:pt x="359" y="338"/>
                      <a:pt x="358" y="335"/>
                      <a:pt x="354" y="334"/>
                    </a:cubicBezTo>
                    <a:cubicBezTo>
                      <a:pt x="354" y="334"/>
                      <a:pt x="353" y="334"/>
                      <a:pt x="353" y="334"/>
                    </a:cubicBezTo>
                    <a:cubicBezTo>
                      <a:pt x="352" y="334"/>
                      <a:pt x="352" y="334"/>
                      <a:pt x="351" y="334"/>
                    </a:cubicBezTo>
                    <a:cubicBezTo>
                      <a:pt x="352" y="334"/>
                      <a:pt x="352" y="334"/>
                      <a:pt x="352" y="333"/>
                    </a:cubicBezTo>
                    <a:cubicBezTo>
                      <a:pt x="352" y="333"/>
                      <a:pt x="351" y="332"/>
                      <a:pt x="351" y="331"/>
                    </a:cubicBezTo>
                    <a:cubicBezTo>
                      <a:pt x="350" y="331"/>
                      <a:pt x="350" y="331"/>
                      <a:pt x="349" y="330"/>
                    </a:cubicBezTo>
                    <a:cubicBezTo>
                      <a:pt x="349" y="330"/>
                      <a:pt x="349" y="330"/>
                      <a:pt x="349" y="330"/>
                    </a:cubicBezTo>
                    <a:cubicBezTo>
                      <a:pt x="349" y="330"/>
                      <a:pt x="349" y="330"/>
                      <a:pt x="348" y="329"/>
                    </a:cubicBezTo>
                    <a:cubicBezTo>
                      <a:pt x="347" y="326"/>
                      <a:pt x="346" y="326"/>
                      <a:pt x="344" y="326"/>
                    </a:cubicBezTo>
                    <a:cubicBezTo>
                      <a:pt x="344" y="326"/>
                      <a:pt x="344" y="326"/>
                      <a:pt x="344" y="326"/>
                    </a:cubicBezTo>
                    <a:cubicBezTo>
                      <a:pt x="343" y="325"/>
                      <a:pt x="342" y="325"/>
                      <a:pt x="340" y="324"/>
                    </a:cubicBezTo>
                    <a:cubicBezTo>
                      <a:pt x="340" y="324"/>
                      <a:pt x="340" y="324"/>
                      <a:pt x="340" y="324"/>
                    </a:cubicBezTo>
                    <a:cubicBezTo>
                      <a:pt x="339" y="324"/>
                      <a:pt x="339" y="324"/>
                      <a:pt x="339" y="324"/>
                    </a:cubicBezTo>
                    <a:cubicBezTo>
                      <a:pt x="338" y="323"/>
                      <a:pt x="337" y="323"/>
                      <a:pt x="337" y="322"/>
                    </a:cubicBezTo>
                    <a:cubicBezTo>
                      <a:pt x="335" y="321"/>
                      <a:pt x="333" y="321"/>
                      <a:pt x="332" y="322"/>
                    </a:cubicBezTo>
                    <a:cubicBezTo>
                      <a:pt x="331" y="322"/>
                      <a:pt x="331" y="322"/>
                      <a:pt x="331" y="322"/>
                    </a:cubicBezTo>
                    <a:cubicBezTo>
                      <a:pt x="329" y="322"/>
                      <a:pt x="326" y="322"/>
                      <a:pt x="324" y="324"/>
                    </a:cubicBezTo>
                    <a:cubicBezTo>
                      <a:pt x="324" y="324"/>
                      <a:pt x="324" y="324"/>
                      <a:pt x="324" y="324"/>
                    </a:cubicBezTo>
                    <a:cubicBezTo>
                      <a:pt x="323" y="324"/>
                      <a:pt x="323" y="324"/>
                      <a:pt x="323" y="324"/>
                    </a:cubicBezTo>
                    <a:cubicBezTo>
                      <a:pt x="322" y="323"/>
                      <a:pt x="321" y="323"/>
                      <a:pt x="318" y="323"/>
                    </a:cubicBezTo>
                    <a:cubicBezTo>
                      <a:pt x="317" y="323"/>
                      <a:pt x="316" y="323"/>
                      <a:pt x="316" y="323"/>
                    </a:cubicBezTo>
                    <a:cubicBezTo>
                      <a:pt x="316" y="323"/>
                      <a:pt x="316" y="323"/>
                      <a:pt x="316" y="323"/>
                    </a:cubicBezTo>
                    <a:cubicBezTo>
                      <a:pt x="316" y="322"/>
                      <a:pt x="316" y="322"/>
                      <a:pt x="315" y="321"/>
                    </a:cubicBezTo>
                    <a:cubicBezTo>
                      <a:pt x="314" y="319"/>
                      <a:pt x="309" y="318"/>
                      <a:pt x="306" y="317"/>
                    </a:cubicBezTo>
                    <a:cubicBezTo>
                      <a:pt x="306" y="317"/>
                      <a:pt x="306" y="317"/>
                      <a:pt x="306" y="316"/>
                    </a:cubicBezTo>
                    <a:cubicBezTo>
                      <a:pt x="307" y="315"/>
                      <a:pt x="306" y="314"/>
                      <a:pt x="305" y="313"/>
                    </a:cubicBezTo>
                    <a:cubicBezTo>
                      <a:pt x="305" y="313"/>
                      <a:pt x="305" y="313"/>
                      <a:pt x="304" y="312"/>
                    </a:cubicBezTo>
                    <a:cubicBezTo>
                      <a:pt x="303" y="310"/>
                      <a:pt x="301" y="310"/>
                      <a:pt x="300" y="309"/>
                    </a:cubicBezTo>
                    <a:cubicBezTo>
                      <a:pt x="299" y="309"/>
                      <a:pt x="299" y="309"/>
                      <a:pt x="298" y="308"/>
                    </a:cubicBezTo>
                    <a:cubicBezTo>
                      <a:pt x="298" y="308"/>
                      <a:pt x="297" y="308"/>
                      <a:pt x="297" y="308"/>
                    </a:cubicBezTo>
                    <a:cubicBezTo>
                      <a:pt x="295" y="307"/>
                      <a:pt x="294" y="306"/>
                      <a:pt x="293" y="306"/>
                    </a:cubicBezTo>
                    <a:cubicBezTo>
                      <a:pt x="293" y="306"/>
                      <a:pt x="293" y="306"/>
                      <a:pt x="292" y="305"/>
                    </a:cubicBezTo>
                    <a:cubicBezTo>
                      <a:pt x="292" y="305"/>
                      <a:pt x="292" y="304"/>
                      <a:pt x="292" y="303"/>
                    </a:cubicBezTo>
                    <a:cubicBezTo>
                      <a:pt x="292" y="302"/>
                      <a:pt x="292" y="302"/>
                      <a:pt x="292" y="302"/>
                    </a:cubicBezTo>
                    <a:cubicBezTo>
                      <a:pt x="291" y="300"/>
                      <a:pt x="288" y="299"/>
                      <a:pt x="286" y="299"/>
                    </a:cubicBezTo>
                    <a:cubicBezTo>
                      <a:pt x="285" y="298"/>
                      <a:pt x="285" y="298"/>
                      <a:pt x="285" y="298"/>
                    </a:cubicBezTo>
                    <a:cubicBezTo>
                      <a:pt x="285" y="298"/>
                      <a:pt x="284" y="298"/>
                      <a:pt x="284" y="298"/>
                    </a:cubicBezTo>
                    <a:cubicBezTo>
                      <a:pt x="283" y="298"/>
                      <a:pt x="283" y="298"/>
                      <a:pt x="283" y="298"/>
                    </a:cubicBezTo>
                    <a:cubicBezTo>
                      <a:pt x="282" y="298"/>
                      <a:pt x="279" y="297"/>
                      <a:pt x="278" y="296"/>
                    </a:cubicBezTo>
                    <a:cubicBezTo>
                      <a:pt x="278" y="296"/>
                      <a:pt x="278" y="296"/>
                      <a:pt x="278" y="295"/>
                    </a:cubicBezTo>
                    <a:cubicBezTo>
                      <a:pt x="277" y="294"/>
                      <a:pt x="277" y="294"/>
                      <a:pt x="277" y="293"/>
                    </a:cubicBezTo>
                    <a:cubicBezTo>
                      <a:pt x="276" y="290"/>
                      <a:pt x="274" y="291"/>
                      <a:pt x="273" y="291"/>
                    </a:cubicBezTo>
                    <a:cubicBezTo>
                      <a:pt x="272" y="291"/>
                      <a:pt x="271" y="291"/>
                      <a:pt x="268" y="291"/>
                    </a:cubicBezTo>
                    <a:cubicBezTo>
                      <a:pt x="264" y="291"/>
                      <a:pt x="263" y="291"/>
                      <a:pt x="263" y="292"/>
                    </a:cubicBezTo>
                    <a:cubicBezTo>
                      <a:pt x="262" y="293"/>
                      <a:pt x="262" y="293"/>
                      <a:pt x="262" y="294"/>
                    </a:cubicBezTo>
                    <a:cubicBezTo>
                      <a:pt x="262" y="294"/>
                      <a:pt x="262" y="294"/>
                      <a:pt x="262" y="294"/>
                    </a:cubicBezTo>
                    <a:cubicBezTo>
                      <a:pt x="262" y="294"/>
                      <a:pt x="262" y="295"/>
                      <a:pt x="262" y="295"/>
                    </a:cubicBezTo>
                    <a:cubicBezTo>
                      <a:pt x="262" y="295"/>
                      <a:pt x="261" y="295"/>
                      <a:pt x="261" y="296"/>
                    </a:cubicBezTo>
                    <a:cubicBezTo>
                      <a:pt x="260" y="296"/>
                      <a:pt x="260" y="296"/>
                      <a:pt x="260" y="296"/>
                    </a:cubicBezTo>
                    <a:cubicBezTo>
                      <a:pt x="258" y="297"/>
                      <a:pt x="258" y="297"/>
                      <a:pt x="257" y="296"/>
                    </a:cubicBezTo>
                    <a:cubicBezTo>
                      <a:pt x="256" y="296"/>
                      <a:pt x="256" y="296"/>
                      <a:pt x="256" y="296"/>
                    </a:cubicBezTo>
                    <a:cubicBezTo>
                      <a:pt x="254" y="296"/>
                      <a:pt x="252" y="294"/>
                      <a:pt x="250" y="293"/>
                    </a:cubicBezTo>
                    <a:cubicBezTo>
                      <a:pt x="250" y="292"/>
                      <a:pt x="249" y="292"/>
                      <a:pt x="249" y="291"/>
                    </a:cubicBezTo>
                    <a:cubicBezTo>
                      <a:pt x="247" y="290"/>
                      <a:pt x="246" y="291"/>
                      <a:pt x="244" y="292"/>
                    </a:cubicBezTo>
                    <a:cubicBezTo>
                      <a:pt x="244" y="292"/>
                      <a:pt x="244" y="292"/>
                      <a:pt x="243" y="293"/>
                    </a:cubicBezTo>
                    <a:cubicBezTo>
                      <a:pt x="241" y="294"/>
                      <a:pt x="240" y="294"/>
                      <a:pt x="237" y="293"/>
                    </a:cubicBezTo>
                    <a:cubicBezTo>
                      <a:pt x="237" y="293"/>
                      <a:pt x="237" y="293"/>
                      <a:pt x="237" y="293"/>
                    </a:cubicBezTo>
                    <a:cubicBezTo>
                      <a:pt x="237" y="293"/>
                      <a:pt x="237" y="293"/>
                      <a:pt x="237" y="293"/>
                    </a:cubicBezTo>
                    <a:cubicBezTo>
                      <a:pt x="237" y="292"/>
                      <a:pt x="237" y="291"/>
                      <a:pt x="237" y="291"/>
                    </a:cubicBezTo>
                    <a:cubicBezTo>
                      <a:pt x="237" y="286"/>
                      <a:pt x="234" y="286"/>
                      <a:pt x="228" y="285"/>
                    </a:cubicBezTo>
                    <a:cubicBezTo>
                      <a:pt x="226" y="285"/>
                      <a:pt x="226" y="285"/>
                      <a:pt x="226" y="285"/>
                    </a:cubicBezTo>
                    <a:cubicBezTo>
                      <a:pt x="222" y="285"/>
                      <a:pt x="220" y="286"/>
                      <a:pt x="218" y="287"/>
                    </a:cubicBezTo>
                    <a:cubicBezTo>
                      <a:pt x="218" y="287"/>
                      <a:pt x="217" y="288"/>
                      <a:pt x="216" y="288"/>
                    </a:cubicBezTo>
                    <a:cubicBezTo>
                      <a:pt x="215" y="288"/>
                      <a:pt x="215" y="288"/>
                      <a:pt x="214" y="288"/>
                    </a:cubicBezTo>
                    <a:cubicBezTo>
                      <a:pt x="213" y="288"/>
                      <a:pt x="213" y="288"/>
                      <a:pt x="212" y="289"/>
                    </a:cubicBezTo>
                    <a:cubicBezTo>
                      <a:pt x="212" y="288"/>
                      <a:pt x="212" y="288"/>
                      <a:pt x="212" y="288"/>
                    </a:cubicBezTo>
                    <a:cubicBezTo>
                      <a:pt x="212" y="288"/>
                      <a:pt x="211" y="287"/>
                      <a:pt x="211" y="287"/>
                    </a:cubicBezTo>
                    <a:cubicBezTo>
                      <a:pt x="212" y="287"/>
                      <a:pt x="212" y="287"/>
                      <a:pt x="212" y="287"/>
                    </a:cubicBezTo>
                    <a:cubicBezTo>
                      <a:pt x="215" y="286"/>
                      <a:pt x="215" y="285"/>
                      <a:pt x="216" y="283"/>
                    </a:cubicBezTo>
                    <a:cubicBezTo>
                      <a:pt x="216" y="283"/>
                      <a:pt x="216" y="283"/>
                      <a:pt x="216" y="282"/>
                    </a:cubicBezTo>
                    <a:cubicBezTo>
                      <a:pt x="217" y="281"/>
                      <a:pt x="216" y="280"/>
                      <a:pt x="216" y="279"/>
                    </a:cubicBezTo>
                    <a:cubicBezTo>
                      <a:pt x="214" y="278"/>
                      <a:pt x="212" y="278"/>
                      <a:pt x="209" y="279"/>
                    </a:cubicBezTo>
                    <a:cubicBezTo>
                      <a:pt x="207" y="280"/>
                      <a:pt x="206" y="281"/>
                      <a:pt x="205" y="282"/>
                    </a:cubicBezTo>
                    <a:cubicBezTo>
                      <a:pt x="205" y="282"/>
                      <a:pt x="204" y="281"/>
                      <a:pt x="203" y="282"/>
                    </a:cubicBezTo>
                    <a:cubicBezTo>
                      <a:pt x="202" y="282"/>
                      <a:pt x="201" y="284"/>
                      <a:pt x="201" y="285"/>
                    </a:cubicBezTo>
                    <a:cubicBezTo>
                      <a:pt x="201" y="286"/>
                      <a:pt x="201" y="286"/>
                      <a:pt x="201" y="286"/>
                    </a:cubicBezTo>
                    <a:cubicBezTo>
                      <a:pt x="200" y="286"/>
                      <a:pt x="200" y="286"/>
                      <a:pt x="199" y="286"/>
                    </a:cubicBezTo>
                    <a:cubicBezTo>
                      <a:pt x="198" y="285"/>
                      <a:pt x="195" y="284"/>
                      <a:pt x="194" y="286"/>
                    </a:cubicBezTo>
                    <a:cubicBezTo>
                      <a:pt x="194" y="286"/>
                      <a:pt x="194" y="286"/>
                      <a:pt x="194" y="287"/>
                    </a:cubicBezTo>
                    <a:cubicBezTo>
                      <a:pt x="193" y="287"/>
                      <a:pt x="193" y="287"/>
                      <a:pt x="193" y="287"/>
                    </a:cubicBezTo>
                    <a:cubicBezTo>
                      <a:pt x="191" y="287"/>
                      <a:pt x="191" y="287"/>
                      <a:pt x="189" y="288"/>
                    </a:cubicBezTo>
                    <a:cubicBezTo>
                      <a:pt x="189" y="288"/>
                      <a:pt x="189" y="288"/>
                      <a:pt x="188" y="289"/>
                    </a:cubicBezTo>
                    <a:cubicBezTo>
                      <a:pt x="184" y="290"/>
                      <a:pt x="184" y="295"/>
                      <a:pt x="184" y="299"/>
                    </a:cubicBezTo>
                    <a:cubicBezTo>
                      <a:pt x="183" y="299"/>
                      <a:pt x="181" y="299"/>
                      <a:pt x="180" y="301"/>
                    </a:cubicBezTo>
                    <a:cubicBezTo>
                      <a:pt x="179" y="302"/>
                      <a:pt x="179" y="302"/>
                      <a:pt x="178" y="302"/>
                    </a:cubicBezTo>
                    <a:cubicBezTo>
                      <a:pt x="177" y="303"/>
                      <a:pt x="176" y="303"/>
                      <a:pt x="175" y="305"/>
                    </a:cubicBezTo>
                    <a:cubicBezTo>
                      <a:pt x="175" y="304"/>
                      <a:pt x="174" y="304"/>
                      <a:pt x="174" y="303"/>
                    </a:cubicBezTo>
                    <a:cubicBezTo>
                      <a:pt x="173" y="303"/>
                      <a:pt x="173" y="302"/>
                      <a:pt x="172" y="302"/>
                    </a:cubicBezTo>
                    <a:cubicBezTo>
                      <a:pt x="171" y="302"/>
                      <a:pt x="171" y="301"/>
                      <a:pt x="169" y="299"/>
                    </a:cubicBezTo>
                    <a:cubicBezTo>
                      <a:pt x="167" y="296"/>
                      <a:pt x="162" y="297"/>
                      <a:pt x="158" y="298"/>
                    </a:cubicBezTo>
                    <a:cubicBezTo>
                      <a:pt x="157" y="298"/>
                      <a:pt x="156" y="299"/>
                      <a:pt x="155" y="299"/>
                    </a:cubicBezTo>
                    <a:cubicBezTo>
                      <a:pt x="152" y="299"/>
                      <a:pt x="150" y="300"/>
                      <a:pt x="148" y="301"/>
                    </a:cubicBezTo>
                    <a:cubicBezTo>
                      <a:pt x="147" y="301"/>
                      <a:pt x="146" y="302"/>
                      <a:pt x="145" y="302"/>
                    </a:cubicBezTo>
                    <a:cubicBezTo>
                      <a:pt x="144" y="302"/>
                      <a:pt x="143" y="302"/>
                      <a:pt x="143" y="300"/>
                    </a:cubicBezTo>
                    <a:cubicBezTo>
                      <a:pt x="142" y="300"/>
                      <a:pt x="142" y="300"/>
                      <a:pt x="142" y="300"/>
                    </a:cubicBezTo>
                    <a:cubicBezTo>
                      <a:pt x="142" y="299"/>
                      <a:pt x="141" y="298"/>
                      <a:pt x="140" y="298"/>
                    </a:cubicBezTo>
                    <a:cubicBezTo>
                      <a:pt x="140" y="298"/>
                      <a:pt x="140" y="298"/>
                      <a:pt x="139" y="298"/>
                    </a:cubicBezTo>
                    <a:cubicBezTo>
                      <a:pt x="139" y="298"/>
                      <a:pt x="139" y="297"/>
                      <a:pt x="139" y="297"/>
                    </a:cubicBezTo>
                    <a:cubicBezTo>
                      <a:pt x="139" y="296"/>
                      <a:pt x="138" y="296"/>
                      <a:pt x="137" y="296"/>
                    </a:cubicBezTo>
                    <a:cubicBezTo>
                      <a:pt x="137" y="296"/>
                      <a:pt x="137" y="296"/>
                      <a:pt x="137" y="296"/>
                    </a:cubicBezTo>
                    <a:cubicBezTo>
                      <a:pt x="137" y="296"/>
                      <a:pt x="136" y="296"/>
                      <a:pt x="136" y="296"/>
                    </a:cubicBezTo>
                    <a:cubicBezTo>
                      <a:pt x="135" y="295"/>
                      <a:pt x="135" y="295"/>
                      <a:pt x="135" y="294"/>
                    </a:cubicBezTo>
                    <a:cubicBezTo>
                      <a:pt x="134" y="293"/>
                      <a:pt x="134" y="293"/>
                      <a:pt x="134" y="293"/>
                    </a:cubicBezTo>
                    <a:cubicBezTo>
                      <a:pt x="134" y="293"/>
                      <a:pt x="134" y="292"/>
                      <a:pt x="133" y="290"/>
                    </a:cubicBezTo>
                    <a:cubicBezTo>
                      <a:pt x="133" y="288"/>
                      <a:pt x="132" y="287"/>
                      <a:pt x="132" y="287"/>
                    </a:cubicBezTo>
                    <a:cubicBezTo>
                      <a:pt x="132" y="287"/>
                      <a:pt x="131" y="286"/>
                      <a:pt x="131" y="284"/>
                    </a:cubicBezTo>
                    <a:cubicBezTo>
                      <a:pt x="131" y="284"/>
                      <a:pt x="130" y="284"/>
                      <a:pt x="130" y="284"/>
                    </a:cubicBezTo>
                    <a:cubicBezTo>
                      <a:pt x="130" y="284"/>
                      <a:pt x="131" y="284"/>
                      <a:pt x="131" y="284"/>
                    </a:cubicBezTo>
                    <a:cubicBezTo>
                      <a:pt x="131" y="284"/>
                      <a:pt x="131" y="284"/>
                      <a:pt x="131" y="284"/>
                    </a:cubicBezTo>
                    <a:cubicBezTo>
                      <a:pt x="131" y="283"/>
                      <a:pt x="132" y="283"/>
                      <a:pt x="132" y="282"/>
                    </a:cubicBezTo>
                    <a:cubicBezTo>
                      <a:pt x="132" y="281"/>
                      <a:pt x="132" y="281"/>
                      <a:pt x="132" y="280"/>
                    </a:cubicBezTo>
                    <a:cubicBezTo>
                      <a:pt x="132" y="280"/>
                      <a:pt x="131" y="280"/>
                      <a:pt x="131" y="279"/>
                    </a:cubicBezTo>
                    <a:cubicBezTo>
                      <a:pt x="131" y="279"/>
                      <a:pt x="131" y="279"/>
                      <a:pt x="131" y="279"/>
                    </a:cubicBezTo>
                    <a:cubicBezTo>
                      <a:pt x="132" y="279"/>
                      <a:pt x="132" y="279"/>
                      <a:pt x="133" y="278"/>
                    </a:cubicBezTo>
                    <a:cubicBezTo>
                      <a:pt x="135" y="277"/>
                      <a:pt x="134" y="274"/>
                      <a:pt x="134" y="273"/>
                    </a:cubicBezTo>
                    <a:cubicBezTo>
                      <a:pt x="134" y="273"/>
                      <a:pt x="134" y="272"/>
                      <a:pt x="133" y="272"/>
                    </a:cubicBezTo>
                    <a:cubicBezTo>
                      <a:pt x="133" y="271"/>
                      <a:pt x="133" y="271"/>
                      <a:pt x="134" y="271"/>
                    </a:cubicBezTo>
                    <a:cubicBezTo>
                      <a:pt x="134" y="271"/>
                      <a:pt x="134" y="270"/>
                      <a:pt x="134" y="269"/>
                    </a:cubicBezTo>
                    <a:cubicBezTo>
                      <a:pt x="135" y="268"/>
                      <a:pt x="135" y="268"/>
                      <a:pt x="136" y="267"/>
                    </a:cubicBezTo>
                    <a:cubicBezTo>
                      <a:pt x="136" y="267"/>
                      <a:pt x="136" y="266"/>
                      <a:pt x="137" y="266"/>
                    </a:cubicBezTo>
                    <a:cubicBezTo>
                      <a:pt x="137" y="264"/>
                      <a:pt x="137" y="263"/>
                      <a:pt x="137" y="262"/>
                    </a:cubicBezTo>
                    <a:cubicBezTo>
                      <a:pt x="137" y="262"/>
                      <a:pt x="136" y="261"/>
                      <a:pt x="136" y="261"/>
                    </a:cubicBezTo>
                    <a:cubicBezTo>
                      <a:pt x="136" y="261"/>
                      <a:pt x="136" y="261"/>
                      <a:pt x="136" y="261"/>
                    </a:cubicBezTo>
                    <a:cubicBezTo>
                      <a:pt x="137" y="261"/>
                      <a:pt x="138" y="260"/>
                      <a:pt x="137" y="259"/>
                    </a:cubicBezTo>
                    <a:cubicBezTo>
                      <a:pt x="137" y="257"/>
                      <a:pt x="136" y="257"/>
                      <a:pt x="135" y="257"/>
                    </a:cubicBezTo>
                    <a:cubicBezTo>
                      <a:pt x="134" y="257"/>
                      <a:pt x="134" y="257"/>
                      <a:pt x="133" y="256"/>
                    </a:cubicBezTo>
                    <a:cubicBezTo>
                      <a:pt x="132" y="255"/>
                      <a:pt x="132" y="255"/>
                      <a:pt x="132" y="255"/>
                    </a:cubicBezTo>
                    <a:cubicBezTo>
                      <a:pt x="131" y="254"/>
                      <a:pt x="129" y="254"/>
                      <a:pt x="128" y="254"/>
                    </a:cubicBezTo>
                    <a:cubicBezTo>
                      <a:pt x="128" y="254"/>
                      <a:pt x="127" y="254"/>
                      <a:pt x="127" y="253"/>
                    </a:cubicBezTo>
                    <a:cubicBezTo>
                      <a:pt x="126" y="252"/>
                      <a:pt x="124" y="253"/>
                      <a:pt x="123" y="253"/>
                    </a:cubicBezTo>
                    <a:cubicBezTo>
                      <a:pt x="123" y="253"/>
                      <a:pt x="122" y="253"/>
                      <a:pt x="122" y="253"/>
                    </a:cubicBezTo>
                    <a:cubicBezTo>
                      <a:pt x="120" y="252"/>
                      <a:pt x="119" y="253"/>
                      <a:pt x="118" y="253"/>
                    </a:cubicBezTo>
                    <a:cubicBezTo>
                      <a:pt x="117" y="253"/>
                      <a:pt x="117" y="254"/>
                      <a:pt x="116" y="254"/>
                    </a:cubicBezTo>
                    <a:cubicBezTo>
                      <a:pt x="114" y="255"/>
                      <a:pt x="112" y="254"/>
                      <a:pt x="110" y="253"/>
                    </a:cubicBezTo>
                    <a:cubicBezTo>
                      <a:pt x="108" y="252"/>
                      <a:pt x="107" y="253"/>
                      <a:pt x="106" y="253"/>
                    </a:cubicBezTo>
                    <a:cubicBezTo>
                      <a:pt x="105" y="252"/>
                      <a:pt x="105" y="252"/>
                      <a:pt x="104" y="253"/>
                    </a:cubicBezTo>
                    <a:cubicBezTo>
                      <a:pt x="104" y="253"/>
                      <a:pt x="104" y="253"/>
                      <a:pt x="104" y="253"/>
                    </a:cubicBezTo>
                    <a:cubicBezTo>
                      <a:pt x="104" y="252"/>
                      <a:pt x="105" y="252"/>
                      <a:pt x="105" y="251"/>
                    </a:cubicBezTo>
                    <a:cubicBezTo>
                      <a:pt x="108" y="249"/>
                      <a:pt x="108" y="247"/>
                      <a:pt x="108" y="245"/>
                    </a:cubicBezTo>
                    <a:cubicBezTo>
                      <a:pt x="108" y="245"/>
                      <a:pt x="108" y="244"/>
                      <a:pt x="108" y="244"/>
                    </a:cubicBezTo>
                    <a:cubicBezTo>
                      <a:pt x="108" y="242"/>
                      <a:pt x="108" y="242"/>
                      <a:pt x="109" y="242"/>
                    </a:cubicBezTo>
                    <a:cubicBezTo>
                      <a:pt x="109" y="242"/>
                      <a:pt x="110" y="242"/>
                      <a:pt x="110" y="242"/>
                    </a:cubicBezTo>
                    <a:cubicBezTo>
                      <a:pt x="111" y="241"/>
                      <a:pt x="111" y="241"/>
                      <a:pt x="111" y="239"/>
                    </a:cubicBezTo>
                    <a:cubicBezTo>
                      <a:pt x="111" y="239"/>
                      <a:pt x="112" y="238"/>
                      <a:pt x="113" y="236"/>
                    </a:cubicBezTo>
                    <a:cubicBezTo>
                      <a:pt x="116" y="232"/>
                      <a:pt x="116" y="231"/>
                      <a:pt x="116" y="230"/>
                    </a:cubicBezTo>
                    <a:cubicBezTo>
                      <a:pt x="116" y="228"/>
                      <a:pt x="116" y="228"/>
                      <a:pt x="116" y="227"/>
                    </a:cubicBezTo>
                    <a:cubicBezTo>
                      <a:pt x="117" y="226"/>
                      <a:pt x="117" y="226"/>
                      <a:pt x="118" y="225"/>
                    </a:cubicBezTo>
                    <a:cubicBezTo>
                      <a:pt x="119" y="224"/>
                      <a:pt x="121" y="222"/>
                      <a:pt x="122" y="221"/>
                    </a:cubicBezTo>
                    <a:cubicBezTo>
                      <a:pt x="122" y="221"/>
                      <a:pt x="123" y="219"/>
                      <a:pt x="122" y="217"/>
                    </a:cubicBezTo>
                    <a:cubicBezTo>
                      <a:pt x="122" y="216"/>
                      <a:pt x="119" y="216"/>
                      <a:pt x="119" y="216"/>
                    </a:cubicBezTo>
                    <a:cubicBezTo>
                      <a:pt x="117" y="216"/>
                      <a:pt x="117" y="216"/>
                      <a:pt x="116" y="217"/>
                    </a:cubicBezTo>
                    <a:cubicBezTo>
                      <a:pt x="116" y="217"/>
                      <a:pt x="115" y="217"/>
                      <a:pt x="115" y="217"/>
                    </a:cubicBezTo>
                    <a:cubicBezTo>
                      <a:pt x="113" y="215"/>
                      <a:pt x="110" y="215"/>
                      <a:pt x="106" y="216"/>
                    </a:cubicBezTo>
                    <a:cubicBezTo>
                      <a:pt x="105" y="216"/>
                      <a:pt x="104" y="216"/>
                      <a:pt x="103" y="216"/>
                    </a:cubicBezTo>
                    <a:cubicBezTo>
                      <a:pt x="99" y="217"/>
                      <a:pt x="98" y="219"/>
                      <a:pt x="97" y="223"/>
                    </a:cubicBezTo>
                    <a:cubicBezTo>
                      <a:pt x="96" y="227"/>
                      <a:pt x="95" y="230"/>
                      <a:pt x="93" y="232"/>
                    </a:cubicBezTo>
                    <a:cubicBezTo>
                      <a:pt x="93" y="233"/>
                      <a:pt x="92" y="233"/>
                      <a:pt x="87" y="234"/>
                    </a:cubicBezTo>
                    <a:cubicBezTo>
                      <a:pt x="84" y="234"/>
                      <a:pt x="83" y="234"/>
                      <a:pt x="83" y="235"/>
                    </a:cubicBezTo>
                    <a:cubicBezTo>
                      <a:pt x="83" y="235"/>
                      <a:pt x="83" y="235"/>
                      <a:pt x="83" y="235"/>
                    </a:cubicBezTo>
                    <a:cubicBezTo>
                      <a:pt x="83" y="235"/>
                      <a:pt x="83" y="235"/>
                      <a:pt x="82" y="235"/>
                    </a:cubicBezTo>
                    <a:cubicBezTo>
                      <a:pt x="80" y="235"/>
                      <a:pt x="80" y="235"/>
                      <a:pt x="77" y="237"/>
                    </a:cubicBezTo>
                    <a:cubicBezTo>
                      <a:pt x="76" y="238"/>
                      <a:pt x="76" y="238"/>
                      <a:pt x="76" y="238"/>
                    </a:cubicBezTo>
                    <a:cubicBezTo>
                      <a:pt x="75" y="238"/>
                      <a:pt x="74" y="238"/>
                      <a:pt x="74" y="238"/>
                    </a:cubicBezTo>
                    <a:cubicBezTo>
                      <a:pt x="74" y="238"/>
                      <a:pt x="74" y="237"/>
                      <a:pt x="74" y="237"/>
                    </a:cubicBezTo>
                    <a:cubicBezTo>
                      <a:pt x="74" y="236"/>
                      <a:pt x="73" y="236"/>
                      <a:pt x="73" y="235"/>
                    </a:cubicBezTo>
                    <a:cubicBezTo>
                      <a:pt x="72" y="233"/>
                      <a:pt x="70" y="233"/>
                      <a:pt x="69" y="234"/>
                    </a:cubicBezTo>
                    <a:cubicBezTo>
                      <a:pt x="68" y="234"/>
                      <a:pt x="68" y="234"/>
                      <a:pt x="68" y="233"/>
                    </a:cubicBezTo>
                    <a:cubicBezTo>
                      <a:pt x="67" y="233"/>
                      <a:pt x="67" y="232"/>
                      <a:pt x="67" y="231"/>
                    </a:cubicBezTo>
                    <a:cubicBezTo>
                      <a:pt x="67" y="230"/>
                      <a:pt x="68" y="229"/>
                      <a:pt x="68" y="229"/>
                    </a:cubicBezTo>
                    <a:cubicBezTo>
                      <a:pt x="68" y="227"/>
                      <a:pt x="67" y="226"/>
                      <a:pt x="66" y="225"/>
                    </a:cubicBezTo>
                    <a:cubicBezTo>
                      <a:pt x="66" y="225"/>
                      <a:pt x="65" y="224"/>
                      <a:pt x="65" y="223"/>
                    </a:cubicBezTo>
                    <a:cubicBezTo>
                      <a:pt x="65" y="221"/>
                      <a:pt x="65" y="220"/>
                      <a:pt x="65" y="219"/>
                    </a:cubicBezTo>
                    <a:cubicBezTo>
                      <a:pt x="64" y="217"/>
                      <a:pt x="64" y="216"/>
                      <a:pt x="64" y="213"/>
                    </a:cubicBezTo>
                    <a:cubicBezTo>
                      <a:pt x="64" y="209"/>
                      <a:pt x="64" y="209"/>
                      <a:pt x="65" y="208"/>
                    </a:cubicBezTo>
                    <a:cubicBezTo>
                      <a:pt x="65" y="207"/>
                      <a:pt x="66" y="206"/>
                      <a:pt x="67" y="204"/>
                    </a:cubicBezTo>
                    <a:cubicBezTo>
                      <a:pt x="68" y="201"/>
                      <a:pt x="68" y="200"/>
                      <a:pt x="68" y="199"/>
                    </a:cubicBezTo>
                    <a:cubicBezTo>
                      <a:pt x="68" y="198"/>
                      <a:pt x="68" y="198"/>
                      <a:pt x="69" y="197"/>
                    </a:cubicBezTo>
                    <a:cubicBezTo>
                      <a:pt x="70" y="197"/>
                      <a:pt x="70" y="196"/>
                      <a:pt x="71" y="194"/>
                    </a:cubicBezTo>
                    <a:cubicBezTo>
                      <a:pt x="71" y="193"/>
                      <a:pt x="71" y="192"/>
                      <a:pt x="71" y="190"/>
                    </a:cubicBezTo>
                    <a:cubicBezTo>
                      <a:pt x="71" y="189"/>
                      <a:pt x="71" y="189"/>
                      <a:pt x="71" y="189"/>
                    </a:cubicBezTo>
                    <a:cubicBezTo>
                      <a:pt x="71" y="188"/>
                      <a:pt x="71" y="188"/>
                      <a:pt x="71" y="188"/>
                    </a:cubicBezTo>
                    <a:cubicBezTo>
                      <a:pt x="72" y="188"/>
                      <a:pt x="72" y="188"/>
                      <a:pt x="72" y="187"/>
                    </a:cubicBezTo>
                    <a:cubicBezTo>
                      <a:pt x="73" y="185"/>
                      <a:pt x="74" y="185"/>
                      <a:pt x="74" y="183"/>
                    </a:cubicBezTo>
                    <a:cubicBezTo>
                      <a:pt x="74" y="182"/>
                      <a:pt x="74" y="182"/>
                      <a:pt x="75" y="181"/>
                    </a:cubicBezTo>
                    <a:cubicBezTo>
                      <a:pt x="76" y="180"/>
                      <a:pt x="76" y="180"/>
                      <a:pt x="76" y="180"/>
                    </a:cubicBezTo>
                    <a:cubicBezTo>
                      <a:pt x="76" y="179"/>
                      <a:pt x="77" y="179"/>
                      <a:pt x="77" y="179"/>
                    </a:cubicBezTo>
                    <a:cubicBezTo>
                      <a:pt x="78" y="178"/>
                      <a:pt x="78" y="178"/>
                      <a:pt x="79" y="177"/>
                    </a:cubicBezTo>
                    <a:cubicBezTo>
                      <a:pt x="79" y="177"/>
                      <a:pt x="80" y="177"/>
                      <a:pt x="81" y="177"/>
                    </a:cubicBezTo>
                    <a:cubicBezTo>
                      <a:pt x="82" y="177"/>
                      <a:pt x="83" y="177"/>
                      <a:pt x="84" y="176"/>
                    </a:cubicBezTo>
                    <a:cubicBezTo>
                      <a:pt x="84" y="176"/>
                      <a:pt x="84" y="176"/>
                      <a:pt x="84" y="176"/>
                    </a:cubicBezTo>
                    <a:cubicBezTo>
                      <a:pt x="84" y="176"/>
                      <a:pt x="85" y="176"/>
                      <a:pt x="85" y="176"/>
                    </a:cubicBezTo>
                    <a:cubicBezTo>
                      <a:pt x="87" y="176"/>
                      <a:pt x="88" y="175"/>
                      <a:pt x="88" y="173"/>
                    </a:cubicBezTo>
                    <a:cubicBezTo>
                      <a:pt x="88" y="173"/>
                      <a:pt x="88" y="173"/>
                      <a:pt x="88" y="173"/>
                    </a:cubicBezTo>
                    <a:cubicBezTo>
                      <a:pt x="88" y="172"/>
                      <a:pt x="88" y="172"/>
                      <a:pt x="88" y="172"/>
                    </a:cubicBezTo>
                    <a:cubicBezTo>
                      <a:pt x="88" y="171"/>
                      <a:pt x="88" y="171"/>
                      <a:pt x="88" y="171"/>
                    </a:cubicBezTo>
                    <a:cubicBezTo>
                      <a:pt x="89" y="171"/>
                      <a:pt x="91" y="171"/>
                      <a:pt x="93" y="171"/>
                    </a:cubicBezTo>
                    <a:cubicBezTo>
                      <a:pt x="94" y="170"/>
                      <a:pt x="94" y="170"/>
                      <a:pt x="95" y="170"/>
                    </a:cubicBezTo>
                    <a:cubicBezTo>
                      <a:pt x="95" y="170"/>
                      <a:pt x="95" y="170"/>
                      <a:pt x="95" y="170"/>
                    </a:cubicBezTo>
                    <a:cubicBezTo>
                      <a:pt x="95" y="170"/>
                      <a:pt x="96" y="170"/>
                      <a:pt x="97" y="171"/>
                    </a:cubicBezTo>
                    <a:cubicBezTo>
                      <a:pt x="99" y="172"/>
                      <a:pt x="100" y="172"/>
                      <a:pt x="101" y="171"/>
                    </a:cubicBezTo>
                    <a:cubicBezTo>
                      <a:pt x="101" y="171"/>
                      <a:pt x="102" y="171"/>
                      <a:pt x="102" y="171"/>
                    </a:cubicBezTo>
                    <a:cubicBezTo>
                      <a:pt x="103" y="171"/>
                      <a:pt x="103" y="172"/>
                      <a:pt x="104" y="172"/>
                    </a:cubicBezTo>
                    <a:cubicBezTo>
                      <a:pt x="105" y="172"/>
                      <a:pt x="105" y="172"/>
                      <a:pt x="105" y="172"/>
                    </a:cubicBezTo>
                    <a:cubicBezTo>
                      <a:pt x="105" y="172"/>
                      <a:pt x="106" y="172"/>
                      <a:pt x="107" y="173"/>
                    </a:cubicBezTo>
                    <a:cubicBezTo>
                      <a:pt x="110" y="174"/>
                      <a:pt x="111" y="173"/>
                      <a:pt x="112" y="172"/>
                    </a:cubicBezTo>
                    <a:cubicBezTo>
                      <a:pt x="112" y="172"/>
                      <a:pt x="112" y="173"/>
                      <a:pt x="113" y="173"/>
                    </a:cubicBezTo>
                    <a:cubicBezTo>
                      <a:pt x="114" y="174"/>
                      <a:pt x="115" y="173"/>
                      <a:pt x="115" y="173"/>
                    </a:cubicBezTo>
                    <a:cubicBezTo>
                      <a:pt x="117" y="172"/>
                      <a:pt x="115" y="169"/>
                      <a:pt x="114" y="168"/>
                    </a:cubicBezTo>
                    <a:cubicBezTo>
                      <a:pt x="114" y="168"/>
                      <a:pt x="114" y="168"/>
                      <a:pt x="114" y="168"/>
                    </a:cubicBezTo>
                    <a:cubicBezTo>
                      <a:pt x="114" y="167"/>
                      <a:pt x="115" y="167"/>
                      <a:pt x="115" y="166"/>
                    </a:cubicBezTo>
                    <a:cubicBezTo>
                      <a:pt x="115" y="166"/>
                      <a:pt x="116" y="166"/>
                      <a:pt x="117" y="166"/>
                    </a:cubicBezTo>
                    <a:cubicBezTo>
                      <a:pt x="118" y="166"/>
                      <a:pt x="119" y="166"/>
                      <a:pt x="120" y="166"/>
                    </a:cubicBezTo>
                    <a:cubicBezTo>
                      <a:pt x="120" y="166"/>
                      <a:pt x="120" y="166"/>
                      <a:pt x="121" y="166"/>
                    </a:cubicBezTo>
                    <a:cubicBezTo>
                      <a:pt x="122" y="167"/>
                      <a:pt x="123" y="167"/>
                      <a:pt x="123" y="166"/>
                    </a:cubicBezTo>
                    <a:cubicBezTo>
                      <a:pt x="124" y="166"/>
                      <a:pt x="125" y="166"/>
                      <a:pt x="126" y="165"/>
                    </a:cubicBezTo>
                    <a:cubicBezTo>
                      <a:pt x="127" y="165"/>
                      <a:pt x="128" y="165"/>
                      <a:pt x="128" y="165"/>
                    </a:cubicBezTo>
                    <a:cubicBezTo>
                      <a:pt x="129" y="165"/>
                      <a:pt x="129" y="165"/>
                      <a:pt x="131" y="166"/>
                    </a:cubicBezTo>
                    <a:cubicBezTo>
                      <a:pt x="133" y="166"/>
                      <a:pt x="133" y="166"/>
                      <a:pt x="133" y="166"/>
                    </a:cubicBezTo>
                    <a:cubicBezTo>
                      <a:pt x="132" y="169"/>
                      <a:pt x="134" y="169"/>
                      <a:pt x="136" y="170"/>
                    </a:cubicBezTo>
                    <a:cubicBezTo>
                      <a:pt x="139" y="171"/>
                      <a:pt x="140" y="170"/>
                      <a:pt x="142" y="169"/>
                    </a:cubicBezTo>
                    <a:cubicBezTo>
                      <a:pt x="142" y="168"/>
                      <a:pt x="142" y="168"/>
                      <a:pt x="143" y="168"/>
                    </a:cubicBezTo>
                    <a:cubicBezTo>
                      <a:pt x="144" y="168"/>
                      <a:pt x="144" y="168"/>
                      <a:pt x="145" y="169"/>
                    </a:cubicBezTo>
                    <a:cubicBezTo>
                      <a:pt x="145" y="170"/>
                      <a:pt x="145" y="170"/>
                      <a:pt x="145" y="170"/>
                    </a:cubicBezTo>
                    <a:cubicBezTo>
                      <a:pt x="146" y="172"/>
                      <a:pt x="147" y="172"/>
                      <a:pt x="148" y="172"/>
                    </a:cubicBezTo>
                    <a:cubicBezTo>
                      <a:pt x="149" y="173"/>
                      <a:pt x="149" y="173"/>
                      <a:pt x="149" y="173"/>
                    </a:cubicBezTo>
                    <a:cubicBezTo>
                      <a:pt x="149" y="174"/>
                      <a:pt x="149" y="175"/>
                      <a:pt x="149" y="175"/>
                    </a:cubicBezTo>
                    <a:cubicBezTo>
                      <a:pt x="148" y="176"/>
                      <a:pt x="148" y="177"/>
                      <a:pt x="147" y="178"/>
                    </a:cubicBezTo>
                    <a:cubicBezTo>
                      <a:pt x="147" y="180"/>
                      <a:pt x="147" y="184"/>
                      <a:pt x="149" y="185"/>
                    </a:cubicBezTo>
                    <a:cubicBezTo>
                      <a:pt x="149" y="185"/>
                      <a:pt x="149" y="186"/>
                      <a:pt x="150" y="186"/>
                    </a:cubicBezTo>
                    <a:cubicBezTo>
                      <a:pt x="150" y="186"/>
                      <a:pt x="150" y="187"/>
                      <a:pt x="150" y="188"/>
                    </a:cubicBezTo>
                    <a:cubicBezTo>
                      <a:pt x="151" y="188"/>
                      <a:pt x="151" y="189"/>
                      <a:pt x="151" y="189"/>
                    </a:cubicBezTo>
                    <a:cubicBezTo>
                      <a:pt x="154" y="193"/>
                      <a:pt x="155" y="194"/>
                      <a:pt x="156" y="195"/>
                    </a:cubicBezTo>
                    <a:cubicBezTo>
                      <a:pt x="157" y="195"/>
                      <a:pt x="159" y="196"/>
                      <a:pt x="162" y="193"/>
                    </a:cubicBezTo>
                    <a:cubicBezTo>
                      <a:pt x="166" y="189"/>
                      <a:pt x="166" y="183"/>
                      <a:pt x="164" y="180"/>
                    </a:cubicBezTo>
                    <a:cubicBezTo>
                      <a:pt x="163" y="180"/>
                      <a:pt x="163" y="180"/>
                      <a:pt x="163" y="179"/>
                    </a:cubicBezTo>
                    <a:cubicBezTo>
                      <a:pt x="164" y="178"/>
                      <a:pt x="164" y="178"/>
                      <a:pt x="164" y="177"/>
                    </a:cubicBezTo>
                    <a:cubicBezTo>
                      <a:pt x="164" y="175"/>
                      <a:pt x="164" y="174"/>
                      <a:pt x="163" y="173"/>
                    </a:cubicBezTo>
                    <a:cubicBezTo>
                      <a:pt x="163" y="173"/>
                      <a:pt x="163" y="172"/>
                      <a:pt x="162" y="171"/>
                    </a:cubicBezTo>
                    <a:cubicBezTo>
                      <a:pt x="161" y="169"/>
                      <a:pt x="161" y="168"/>
                      <a:pt x="161" y="166"/>
                    </a:cubicBezTo>
                    <a:cubicBezTo>
                      <a:pt x="161" y="165"/>
                      <a:pt x="161" y="165"/>
                      <a:pt x="161" y="165"/>
                    </a:cubicBezTo>
                    <a:cubicBezTo>
                      <a:pt x="160" y="164"/>
                      <a:pt x="160" y="164"/>
                      <a:pt x="160" y="163"/>
                    </a:cubicBezTo>
                    <a:cubicBezTo>
                      <a:pt x="160" y="163"/>
                      <a:pt x="160" y="163"/>
                      <a:pt x="160" y="163"/>
                    </a:cubicBezTo>
                    <a:cubicBezTo>
                      <a:pt x="160" y="163"/>
                      <a:pt x="160" y="163"/>
                      <a:pt x="160" y="162"/>
                    </a:cubicBezTo>
                    <a:cubicBezTo>
                      <a:pt x="161" y="161"/>
                      <a:pt x="161" y="160"/>
                      <a:pt x="162" y="160"/>
                    </a:cubicBezTo>
                    <a:cubicBezTo>
                      <a:pt x="163" y="158"/>
                      <a:pt x="164" y="157"/>
                      <a:pt x="164" y="156"/>
                    </a:cubicBezTo>
                    <a:cubicBezTo>
                      <a:pt x="165" y="155"/>
                      <a:pt x="166" y="155"/>
                      <a:pt x="167" y="154"/>
                    </a:cubicBezTo>
                    <a:cubicBezTo>
                      <a:pt x="168" y="154"/>
                      <a:pt x="169" y="153"/>
                      <a:pt x="171" y="152"/>
                    </a:cubicBezTo>
                    <a:cubicBezTo>
                      <a:pt x="174" y="150"/>
                      <a:pt x="175" y="149"/>
                      <a:pt x="176" y="148"/>
                    </a:cubicBezTo>
                    <a:cubicBezTo>
                      <a:pt x="177" y="147"/>
                      <a:pt x="177" y="147"/>
                      <a:pt x="178" y="146"/>
                    </a:cubicBezTo>
                    <a:cubicBezTo>
                      <a:pt x="179" y="146"/>
                      <a:pt x="180" y="145"/>
                      <a:pt x="181" y="145"/>
                    </a:cubicBezTo>
                    <a:cubicBezTo>
                      <a:pt x="183" y="145"/>
                      <a:pt x="184" y="145"/>
                      <a:pt x="185" y="143"/>
                    </a:cubicBezTo>
                    <a:cubicBezTo>
                      <a:pt x="185" y="143"/>
                      <a:pt x="185" y="143"/>
                      <a:pt x="186" y="143"/>
                    </a:cubicBezTo>
                    <a:cubicBezTo>
                      <a:pt x="187" y="143"/>
                      <a:pt x="187" y="142"/>
                      <a:pt x="188" y="142"/>
                    </a:cubicBezTo>
                    <a:cubicBezTo>
                      <a:pt x="191" y="141"/>
                      <a:pt x="191" y="141"/>
                      <a:pt x="192" y="141"/>
                    </a:cubicBezTo>
                    <a:cubicBezTo>
                      <a:pt x="192" y="140"/>
                      <a:pt x="193" y="140"/>
                      <a:pt x="194" y="140"/>
                    </a:cubicBezTo>
                    <a:cubicBezTo>
                      <a:pt x="196" y="139"/>
                      <a:pt x="197" y="137"/>
                      <a:pt x="198" y="135"/>
                    </a:cubicBezTo>
                    <a:cubicBezTo>
                      <a:pt x="198" y="135"/>
                      <a:pt x="197" y="134"/>
                      <a:pt x="197" y="133"/>
                    </a:cubicBezTo>
                    <a:cubicBezTo>
                      <a:pt x="198" y="133"/>
                      <a:pt x="198" y="133"/>
                      <a:pt x="199" y="133"/>
                    </a:cubicBezTo>
                    <a:cubicBezTo>
                      <a:pt x="200" y="133"/>
                      <a:pt x="202" y="133"/>
                      <a:pt x="202" y="131"/>
                    </a:cubicBezTo>
                    <a:cubicBezTo>
                      <a:pt x="202" y="130"/>
                      <a:pt x="201" y="129"/>
                      <a:pt x="200" y="129"/>
                    </a:cubicBezTo>
                    <a:cubicBezTo>
                      <a:pt x="199" y="129"/>
                      <a:pt x="198" y="128"/>
                      <a:pt x="198" y="128"/>
                    </a:cubicBezTo>
                    <a:cubicBezTo>
                      <a:pt x="198" y="128"/>
                      <a:pt x="197" y="127"/>
                      <a:pt x="198" y="126"/>
                    </a:cubicBezTo>
                    <a:cubicBezTo>
                      <a:pt x="198" y="125"/>
                      <a:pt x="198" y="125"/>
                      <a:pt x="198" y="125"/>
                    </a:cubicBezTo>
                    <a:cubicBezTo>
                      <a:pt x="198" y="124"/>
                      <a:pt x="199" y="123"/>
                      <a:pt x="199" y="122"/>
                    </a:cubicBezTo>
                    <a:cubicBezTo>
                      <a:pt x="199" y="122"/>
                      <a:pt x="199" y="122"/>
                      <a:pt x="199" y="122"/>
                    </a:cubicBezTo>
                    <a:cubicBezTo>
                      <a:pt x="199" y="123"/>
                      <a:pt x="200" y="123"/>
                      <a:pt x="200" y="123"/>
                    </a:cubicBezTo>
                    <a:cubicBezTo>
                      <a:pt x="201" y="124"/>
                      <a:pt x="202" y="124"/>
                      <a:pt x="203" y="124"/>
                    </a:cubicBezTo>
                    <a:cubicBezTo>
                      <a:pt x="204" y="123"/>
                      <a:pt x="204" y="122"/>
                      <a:pt x="204" y="122"/>
                    </a:cubicBezTo>
                    <a:cubicBezTo>
                      <a:pt x="204" y="121"/>
                      <a:pt x="204" y="121"/>
                      <a:pt x="204" y="121"/>
                    </a:cubicBezTo>
                    <a:cubicBezTo>
                      <a:pt x="204" y="121"/>
                      <a:pt x="204" y="120"/>
                      <a:pt x="204" y="120"/>
                    </a:cubicBezTo>
                    <a:cubicBezTo>
                      <a:pt x="204" y="119"/>
                      <a:pt x="204" y="119"/>
                      <a:pt x="204" y="119"/>
                    </a:cubicBezTo>
                    <a:cubicBezTo>
                      <a:pt x="205" y="119"/>
                      <a:pt x="205" y="119"/>
                      <a:pt x="205" y="119"/>
                    </a:cubicBezTo>
                    <a:cubicBezTo>
                      <a:pt x="205" y="119"/>
                      <a:pt x="206" y="120"/>
                      <a:pt x="207" y="120"/>
                    </a:cubicBezTo>
                    <a:cubicBezTo>
                      <a:pt x="208" y="119"/>
                      <a:pt x="208" y="119"/>
                      <a:pt x="209" y="118"/>
                    </a:cubicBezTo>
                    <a:cubicBezTo>
                      <a:pt x="209" y="118"/>
                      <a:pt x="209" y="117"/>
                      <a:pt x="210" y="117"/>
                    </a:cubicBezTo>
                    <a:cubicBezTo>
                      <a:pt x="211" y="115"/>
                      <a:pt x="211" y="115"/>
                      <a:pt x="212" y="114"/>
                    </a:cubicBezTo>
                    <a:cubicBezTo>
                      <a:pt x="212" y="113"/>
                      <a:pt x="212" y="113"/>
                      <a:pt x="212" y="113"/>
                    </a:cubicBezTo>
                    <a:cubicBezTo>
                      <a:pt x="212" y="112"/>
                      <a:pt x="212" y="112"/>
                      <a:pt x="212" y="112"/>
                    </a:cubicBezTo>
                    <a:cubicBezTo>
                      <a:pt x="213" y="112"/>
                      <a:pt x="214" y="111"/>
                      <a:pt x="214" y="111"/>
                    </a:cubicBezTo>
                    <a:cubicBezTo>
                      <a:pt x="215" y="110"/>
                      <a:pt x="215" y="110"/>
                      <a:pt x="214" y="109"/>
                    </a:cubicBezTo>
                    <a:cubicBezTo>
                      <a:pt x="215" y="109"/>
                      <a:pt x="215" y="109"/>
                      <a:pt x="215" y="109"/>
                    </a:cubicBezTo>
                    <a:cubicBezTo>
                      <a:pt x="215" y="109"/>
                      <a:pt x="215" y="109"/>
                      <a:pt x="215" y="109"/>
                    </a:cubicBezTo>
                    <a:cubicBezTo>
                      <a:pt x="215" y="109"/>
                      <a:pt x="216" y="110"/>
                      <a:pt x="218" y="110"/>
                    </a:cubicBezTo>
                    <a:cubicBezTo>
                      <a:pt x="222" y="110"/>
                      <a:pt x="223" y="110"/>
                      <a:pt x="224" y="108"/>
                    </a:cubicBezTo>
                    <a:cubicBezTo>
                      <a:pt x="225" y="108"/>
                      <a:pt x="225" y="109"/>
                      <a:pt x="226" y="109"/>
                    </a:cubicBezTo>
                    <a:cubicBezTo>
                      <a:pt x="227" y="110"/>
                      <a:pt x="229" y="109"/>
                      <a:pt x="230" y="108"/>
                    </a:cubicBezTo>
                    <a:cubicBezTo>
                      <a:pt x="231" y="106"/>
                      <a:pt x="231" y="105"/>
                      <a:pt x="230" y="104"/>
                    </a:cubicBezTo>
                    <a:cubicBezTo>
                      <a:pt x="230" y="103"/>
                      <a:pt x="230" y="103"/>
                      <a:pt x="229" y="103"/>
                    </a:cubicBezTo>
                    <a:cubicBezTo>
                      <a:pt x="229" y="103"/>
                      <a:pt x="229" y="103"/>
                      <a:pt x="229" y="102"/>
                    </a:cubicBezTo>
                    <a:cubicBezTo>
                      <a:pt x="229" y="100"/>
                      <a:pt x="229" y="100"/>
                      <a:pt x="232" y="98"/>
                    </a:cubicBezTo>
                    <a:cubicBezTo>
                      <a:pt x="234" y="97"/>
                      <a:pt x="235" y="97"/>
                      <a:pt x="235" y="97"/>
                    </a:cubicBezTo>
                    <a:cubicBezTo>
                      <a:pt x="235" y="97"/>
                      <a:pt x="236" y="97"/>
                      <a:pt x="237" y="96"/>
                    </a:cubicBezTo>
                    <a:cubicBezTo>
                      <a:pt x="238" y="95"/>
                      <a:pt x="238" y="95"/>
                      <a:pt x="238" y="95"/>
                    </a:cubicBezTo>
                    <a:cubicBezTo>
                      <a:pt x="238" y="95"/>
                      <a:pt x="238" y="95"/>
                      <a:pt x="238" y="95"/>
                    </a:cubicBezTo>
                    <a:cubicBezTo>
                      <a:pt x="239" y="95"/>
                      <a:pt x="239" y="95"/>
                      <a:pt x="239" y="95"/>
                    </a:cubicBezTo>
                    <a:cubicBezTo>
                      <a:pt x="240" y="95"/>
                      <a:pt x="240" y="95"/>
                      <a:pt x="240" y="95"/>
                    </a:cubicBezTo>
                    <a:cubicBezTo>
                      <a:pt x="241" y="95"/>
                      <a:pt x="242" y="95"/>
                      <a:pt x="243" y="95"/>
                    </a:cubicBezTo>
                    <a:cubicBezTo>
                      <a:pt x="243" y="95"/>
                      <a:pt x="243" y="95"/>
                      <a:pt x="243" y="95"/>
                    </a:cubicBezTo>
                    <a:cubicBezTo>
                      <a:pt x="244" y="95"/>
                      <a:pt x="245" y="94"/>
                      <a:pt x="245" y="94"/>
                    </a:cubicBezTo>
                    <a:cubicBezTo>
                      <a:pt x="246" y="94"/>
                      <a:pt x="246" y="94"/>
                      <a:pt x="248" y="94"/>
                    </a:cubicBezTo>
                    <a:cubicBezTo>
                      <a:pt x="249" y="94"/>
                      <a:pt x="250" y="93"/>
                      <a:pt x="250" y="93"/>
                    </a:cubicBezTo>
                    <a:cubicBezTo>
                      <a:pt x="251" y="92"/>
                      <a:pt x="251" y="91"/>
                      <a:pt x="251" y="91"/>
                    </a:cubicBezTo>
                    <a:cubicBezTo>
                      <a:pt x="251" y="91"/>
                      <a:pt x="252" y="91"/>
                      <a:pt x="252" y="91"/>
                    </a:cubicBezTo>
                    <a:cubicBezTo>
                      <a:pt x="253" y="91"/>
                      <a:pt x="253" y="91"/>
                      <a:pt x="253" y="90"/>
                    </a:cubicBezTo>
                    <a:cubicBezTo>
                      <a:pt x="253" y="91"/>
                      <a:pt x="253" y="91"/>
                      <a:pt x="253" y="91"/>
                    </a:cubicBezTo>
                    <a:cubicBezTo>
                      <a:pt x="253" y="91"/>
                      <a:pt x="253" y="92"/>
                      <a:pt x="252" y="93"/>
                    </a:cubicBezTo>
                    <a:cubicBezTo>
                      <a:pt x="252" y="93"/>
                      <a:pt x="252" y="93"/>
                      <a:pt x="252" y="93"/>
                    </a:cubicBezTo>
                    <a:cubicBezTo>
                      <a:pt x="251" y="95"/>
                      <a:pt x="251" y="95"/>
                      <a:pt x="251" y="96"/>
                    </a:cubicBezTo>
                    <a:cubicBezTo>
                      <a:pt x="251" y="97"/>
                      <a:pt x="251" y="98"/>
                      <a:pt x="252" y="98"/>
                    </a:cubicBezTo>
                    <a:cubicBezTo>
                      <a:pt x="252" y="99"/>
                      <a:pt x="253" y="100"/>
                      <a:pt x="254" y="100"/>
                    </a:cubicBezTo>
                    <a:cubicBezTo>
                      <a:pt x="255" y="100"/>
                      <a:pt x="257" y="100"/>
                      <a:pt x="259" y="99"/>
                    </a:cubicBezTo>
                    <a:cubicBezTo>
                      <a:pt x="261" y="98"/>
                      <a:pt x="261" y="97"/>
                      <a:pt x="262" y="97"/>
                    </a:cubicBezTo>
                    <a:cubicBezTo>
                      <a:pt x="263" y="97"/>
                      <a:pt x="263" y="97"/>
                      <a:pt x="263" y="97"/>
                    </a:cubicBezTo>
                    <a:cubicBezTo>
                      <a:pt x="263" y="97"/>
                      <a:pt x="264" y="97"/>
                      <a:pt x="264" y="97"/>
                    </a:cubicBezTo>
                    <a:cubicBezTo>
                      <a:pt x="264" y="97"/>
                      <a:pt x="264" y="97"/>
                      <a:pt x="264" y="97"/>
                    </a:cubicBezTo>
                    <a:cubicBezTo>
                      <a:pt x="265" y="97"/>
                      <a:pt x="266" y="96"/>
                      <a:pt x="267" y="95"/>
                    </a:cubicBezTo>
                    <a:cubicBezTo>
                      <a:pt x="267" y="95"/>
                      <a:pt x="267" y="95"/>
                      <a:pt x="268" y="95"/>
                    </a:cubicBezTo>
                    <a:cubicBezTo>
                      <a:pt x="268" y="95"/>
                      <a:pt x="268" y="94"/>
                      <a:pt x="269" y="94"/>
                    </a:cubicBezTo>
                    <a:cubicBezTo>
                      <a:pt x="270" y="94"/>
                      <a:pt x="270" y="94"/>
                      <a:pt x="270" y="94"/>
                    </a:cubicBezTo>
                    <a:cubicBezTo>
                      <a:pt x="271" y="94"/>
                      <a:pt x="272" y="94"/>
                      <a:pt x="273" y="93"/>
                    </a:cubicBezTo>
                    <a:cubicBezTo>
                      <a:pt x="273" y="93"/>
                      <a:pt x="273" y="93"/>
                      <a:pt x="273" y="93"/>
                    </a:cubicBezTo>
                    <a:cubicBezTo>
                      <a:pt x="273" y="93"/>
                      <a:pt x="273" y="93"/>
                      <a:pt x="274" y="93"/>
                    </a:cubicBezTo>
                    <a:cubicBezTo>
                      <a:pt x="274" y="93"/>
                      <a:pt x="275" y="93"/>
                      <a:pt x="276" y="92"/>
                    </a:cubicBezTo>
                    <a:cubicBezTo>
                      <a:pt x="277" y="92"/>
                      <a:pt x="279" y="92"/>
                      <a:pt x="279" y="91"/>
                    </a:cubicBezTo>
                    <a:cubicBezTo>
                      <a:pt x="279" y="90"/>
                      <a:pt x="279" y="89"/>
                      <a:pt x="278" y="88"/>
                    </a:cubicBezTo>
                    <a:cubicBezTo>
                      <a:pt x="279" y="88"/>
                      <a:pt x="279" y="88"/>
                      <a:pt x="279" y="88"/>
                    </a:cubicBezTo>
                    <a:cubicBezTo>
                      <a:pt x="279" y="88"/>
                      <a:pt x="279" y="88"/>
                      <a:pt x="279" y="88"/>
                    </a:cubicBezTo>
                    <a:cubicBezTo>
                      <a:pt x="280" y="88"/>
                      <a:pt x="280" y="88"/>
                      <a:pt x="280" y="88"/>
                    </a:cubicBezTo>
                    <a:cubicBezTo>
                      <a:pt x="280" y="88"/>
                      <a:pt x="280" y="88"/>
                      <a:pt x="280" y="88"/>
                    </a:cubicBezTo>
                    <a:cubicBezTo>
                      <a:pt x="280" y="88"/>
                      <a:pt x="280" y="88"/>
                      <a:pt x="280" y="88"/>
                    </a:cubicBezTo>
                    <a:cubicBezTo>
                      <a:pt x="280" y="87"/>
                      <a:pt x="280" y="87"/>
                      <a:pt x="280" y="87"/>
                    </a:cubicBezTo>
                    <a:cubicBezTo>
                      <a:pt x="280" y="87"/>
                      <a:pt x="280" y="87"/>
                      <a:pt x="280" y="87"/>
                    </a:cubicBezTo>
                    <a:cubicBezTo>
                      <a:pt x="281" y="87"/>
                      <a:pt x="281" y="88"/>
                      <a:pt x="281" y="88"/>
                    </a:cubicBezTo>
                    <a:cubicBezTo>
                      <a:pt x="282" y="88"/>
                      <a:pt x="282" y="88"/>
                      <a:pt x="282" y="88"/>
                    </a:cubicBezTo>
                    <a:cubicBezTo>
                      <a:pt x="283" y="88"/>
                      <a:pt x="283" y="88"/>
                      <a:pt x="284" y="88"/>
                    </a:cubicBezTo>
                    <a:cubicBezTo>
                      <a:pt x="286" y="87"/>
                      <a:pt x="286" y="87"/>
                      <a:pt x="286" y="86"/>
                    </a:cubicBezTo>
                    <a:cubicBezTo>
                      <a:pt x="286" y="86"/>
                      <a:pt x="286" y="86"/>
                      <a:pt x="286" y="86"/>
                    </a:cubicBezTo>
                    <a:cubicBezTo>
                      <a:pt x="286" y="86"/>
                      <a:pt x="286" y="86"/>
                      <a:pt x="286" y="86"/>
                    </a:cubicBezTo>
                    <a:cubicBezTo>
                      <a:pt x="286" y="85"/>
                      <a:pt x="286" y="85"/>
                      <a:pt x="285" y="85"/>
                    </a:cubicBezTo>
                    <a:cubicBezTo>
                      <a:pt x="284" y="85"/>
                      <a:pt x="283" y="85"/>
                      <a:pt x="283" y="85"/>
                    </a:cubicBezTo>
                    <a:cubicBezTo>
                      <a:pt x="283" y="84"/>
                      <a:pt x="283" y="84"/>
                      <a:pt x="283" y="83"/>
                    </a:cubicBezTo>
                    <a:cubicBezTo>
                      <a:pt x="282" y="83"/>
                      <a:pt x="282" y="82"/>
                      <a:pt x="282" y="81"/>
                    </a:cubicBezTo>
                    <a:cubicBezTo>
                      <a:pt x="282" y="79"/>
                      <a:pt x="282" y="79"/>
                      <a:pt x="281" y="79"/>
                    </a:cubicBezTo>
                    <a:cubicBezTo>
                      <a:pt x="281" y="79"/>
                      <a:pt x="281" y="78"/>
                      <a:pt x="280" y="80"/>
                    </a:cubicBezTo>
                    <a:cubicBezTo>
                      <a:pt x="277" y="83"/>
                      <a:pt x="277" y="83"/>
                      <a:pt x="277" y="83"/>
                    </a:cubicBezTo>
                    <a:cubicBezTo>
                      <a:pt x="277" y="83"/>
                      <a:pt x="277" y="83"/>
                      <a:pt x="277" y="83"/>
                    </a:cubicBezTo>
                    <a:cubicBezTo>
                      <a:pt x="277" y="83"/>
                      <a:pt x="277" y="84"/>
                      <a:pt x="276" y="86"/>
                    </a:cubicBezTo>
                    <a:cubicBezTo>
                      <a:pt x="276" y="86"/>
                      <a:pt x="276" y="86"/>
                      <a:pt x="275" y="86"/>
                    </a:cubicBezTo>
                    <a:cubicBezTo>
                      <a:pt x="275" y="86"/>
                      <a:pt x="275" y="86"/>
                      <a:pt x="275" y="86"/>
                    </a:cubicBezTo>
                    <a:cubicBezTo>
                      <a:pt x="272" y="87"/>
                      <a:pt x="272" y="87"/>
                      <a:pt x="272" y="87"/>
                    </a:cubicBezTo>
                    <a:cubicBezTo>
                      <a:pt x="272" y="87"/>
                      <a:pt x="272" y="86"/>
                      <a:pt x="273" y="86"/>
                    </a:cubicBezTo>
                    <a:cubicBezTo>
                      <a:pt x="273" y="86"/>
                      <a:pt x="272" y="86"/>
                      <a:pt x="272" y="86"/>
                    </a:cubicBezTo>
                    <a:cubicBezTo>
                      <a:pt x="272" y="86"/>
                      <a:pt x="271" y="86"/>
                      <a:pt x="269" y="86"/>
                    </a:cubicBezTo>
                    <a:cubicBezTo>
                      <a:pt x="266" y="86"/>
                      <a:pt x="266" y="85"/>
                      <a:pt x="266" y="85"/>
                    </a:cubicBezTo>
                    <a:cubicBezTo>
                      <a:pt x="266" y="83"/>
                      <a:pt x="264" y="83"/>
                      <a:pt x="262" y="83"/>
                    </a:cubicBezTo>
                    <a:cubicBezTo>
                      <a:pt x="262" y="82"/>
                      <a:pt x="262" y="82"/>
                      <a:pt x="262" y="82"/>
                    </a:cubicBezTo>
                    <a:cubicBezTo>
                      <a:pt x="262" y="82"/>
                      <a:pt x="262" y="82"/>
                      <a:pt x="262" y="81"/>
                    </a:cubicBezTo>
                    <a:cubicBezTo>
                      <a:pt x="262" y="80"/>
                      <a:pt x="262" y="79"/>
                      <a:pt x="261" y="79"/>
                    </a:cubicBezTo>
                    <a:cubicBezTo>
                      <a:pt x="261" y="78"/>
                      <a:pt x="261" y="78"/>
                      <a:pt x="261" y="78"/>
                    </a:cubicBezTo>
                    <a:cubicBezTo>
                      <a:pt x="262" y="78"/>
                      <a:pt x="262" y="78"/>
                      <a:pt x="262" y="77"/>
                    </a:cubicBezTo>
                    <a:cubicBezTo>
                      <a:pt x="262" y="77"/>
                      <a:pt x="262" y="76"/>
                      <a:pt x="262" y="76"/>
                    </a:cubicBezTo>
                    <a:cubicBezTo>
                      <a:pt x="263" y="76"/>
                      <a:pt x="263" y="76"/>
                      <a:pt x="264" y="76"/>
                    </a:cubicBezTo>
                    <a:cubicBezTo>
                      <a:pt x="265" y="75"/>
                      <a:pt x="266" y="75"/>
                      <a:pt x="267" y="73"/>
                    </a:cubicBezTo>
                    <a:cubicBezTo>
                      <a:pt x="267" y="72"/>
                      <a:pt x="265" y="71"/>
                      <a:pt x="265" y="71"/>
                    </a:cubicBezTo>
                    <a:cubicBezTo>
                      <a:pt x="264" y="71"/>
                      <a:pt x="264" y="71"/>
                      <a:pt x="264" y="70"/>
                    </a:cubicBezTo>
                    <a:cubicBezTo>
                      <a:pt x="263" y="70"/>
                      <a:pt x="261" y="69"/>
                      <a:pt x="258" y="69"/>
                    </a:cubicBezTo>
                    <a:cubicBezTo>
                      <a:pt x="256" y="69"/>
                      <a:pt x="254" y="69"/>
                      <a:pt x="252" y="70"/>
                    </a:cubicBezTo>
                    <a:cubicBezTo>
                      <a:pt x="252" y="69"/>
                      <a:pt x="252" y="69"/>
                      <a:pt x="252" y="69"/>
                    </a:cubicBezTo>
                    <a:cubicBezTo>
                      <a:pt x="253" y="68"/>
                      <a:pt x="253" y="68"/>
                      <a:pt x="253" y="68"/>
                    </a:cubicBezTo>
                    <a:cubicBezTo>
                      <a:pt x="253" y="68"/>
                      <a:pt x="254" y="68"/>
                      <a:pt x="255" y="68"/>
                    </a:cubicBezTo>
                    <a:cubicBezTo>
                      <a:pt x="257" y="67"/>
                      <a:pt x="261" y="68"/>
                      <a:pt x="262" y="68"/>
                    </a:cubicBezTo>
                    <a:cubicBezTo>
                      <a:pt x="262" y="68"/>
                      <a:pt x="267" y="68"/>
                      <a:pt x="275" y="69"/>
                    </a:cubicBezTo>
                    <a:cubicBezTo>
                      <a:pt x="281" y="69"/>
                      <a:pt x="282" y="69"/>
                      <a:pt x="283" y="67"/>
                    </a:cubicBezTo>
                    <a:cubicBezTo>
                      <a:pt x="283" y="66"/>
                      <a:pt x="284" y="66"/>
                      <a:pt x="285" y="65"/>
                    </a:cubicBezTo>
                    <a:cubicBezTo>
                      <a:pt x="287" y="64"/>
                      <a:pt x="288" y="63"/>
                      <a:pt x="289" y="63"/>
                    </a:cubicBezTo>
                    <a:cubicBezTo>
                      <a:pt x="289" y="62"/>
                      <a:pt x="289" y="62"/>
                      <a:pt x="292" y="62"/>
                    </a:cubicBezTo>
                    <a:cubicBezTo>
                      <a:pt x="293" y="62"/>
                      <a:pt x="293" y="62"/>
                      <a:pt x="294" y="62"/>
                    </a:cubicBezTo>
                    <a:cubicBezTo>
                      <a:pt x="293" y="64"/>
                      <a:pt x="293" y="65"/>
                      <a:pt x="293" y="65"/>
                    </a:cubicBezTo>
                    <a:cubicBezTo>
                      <a:pt x="290" y="69"/>
                      <a:pt x="290" y="69"/>
                      <a:pt x="290" y="69"/>
                    </a:cubicBezTo>
                    <a:cubicBezTo>
                      <a:pt x="289" y="73"/>
                      <a:pt x="289" y="73"/>
                      <a:pt x="289" y="73"/>
                    </a:cubicBezTo>
                    <a:cubicBezTo>
                      <a:pt x="289" y="73"/>
                      <a:pt x="289" y="73"/>
                      <a:pt x="289" y="73"/>
                    </a:cubicBezTo>
                    <a:cubicBezTo>
                      <a:pt x="288" y="73"/>
                      <a:pt x="288" y="73"/>
                      <a:pt x="288" y="73"/>
                    </a:cubicBezTo>
                    <a:cubicBezTo>
                      <a:pt x="288" y="73"/>
                      <a:pt x="287" y="73"/>
                      <a:pt x="286" y="73"/>
                    </a:cubicBezTo>
                    <a:cubicBezTo>
                      <a:pt x="285" y="73"/>
                      <a:pt x="285" y="74"/>
                      <a:pt x="285" y="74"/>
                    </a:cubicBezTo>
                    <a:cubicBezTo>
                      <a:pt x="285" y="74"/>
                      <a:pt x="285" y="74"/>
                      <a:pt x="286" y="75"/>
                    </a:cubicBezTo>
                    <a:cubicBezTo>
                      <a:pt x="287" y="75"/>
                      <a:pt x="287" y="75"/>
                      <a:pt x="288" y="75"/>
                    </a:cubicBezTo>
                    <a:cubicBezTo>
                      <a:pt x="288" y="75"/>
                      <a:pt x="288" y="75"/>
                      <a:pt x="288" y="75"/>
                    </a:cubicBezTo>
                    <a:cubicBezTo>
                      <a:pt x="288" y="75"/>
                      <a:pt x="288" y="75"/>
                      <a:pt x="288" y="75"/>
                    </a:cubicBezTo>
                    <a:cubicBezTo>
                      <a:pt x="287" y="76"/>
                      <a:pt x="286" y="76"/>
                      <a:pt x="285" y="76"/>
                    </a:cubicBezTo>
                    <a:cubicBezTo>
                      <a:pt x="284" y="77"/>
                      <a:pt x="283" y="77"/>
                      <a:pt x="283" y="78"/>
                    </a:cubicBezTo>
                    <a:cubicBezTo>
                      <a:pt x="284" y="78"/>
                      <a:pt x="284" y="78"/>
                      <a:pt x="285" y="78"/>
                    </a:cubicBezTo>
                    <a:cubicBezTo>
                      <a:pt x="289" y="79"/>
                      <a:pt x="296" y="78"/>
                      <a:pt x="296" y="78"/>
                    </a:cubicBezTo>
                    <a:cubicBezTo>
                      <a:pt x="298" y="78"/>
                      <a:pt x="298" y="78"/>
                      <a:pt x="298" y="78"/>
                    </a:cubicBezTo>
                    <a:cubicBezTo>
                      <a:pt x="301" y="80"/>
                      <a:pt x="301" y="80"/>
                      <a:pt x="301" y="80"/>
                    </a:cubicBezTo>
                    <a:cubicBezTo>
                      <a:pt x="301" y="81"/>
                      <a:pt x="301" y="81"/>
                      <a:pt x="301" y="81"/>
                    </a:cubicBezTo>
                    <a:cubicBezTo>
                      <a:pt x="301" y="81"/>
                      <a:pt x="303" y="81"/>
                      <a:pt x="305" y="81"/>
                    </a:cubicBezTo>
                    <a:cubicBezTo>
                      <a:pt x="304" y="81"/>
                      <a:pt x="304" y="81"/>
                      <a:pt x="303" y="81"/>
                    </a:cubicBezTo>
                    <a:cubicBezTo>
                      <a:pt x="303" y="81"/>
                      <a:pt x="302" y="81"/>
                      <a:pt x="302" y="81"/>
                    </a:cubicBezTo>
                    <a:cubicBezTo>
                      <a:pt x="301" y="81"/>
                      <a:pt x="301" y="81"/>
                      <a:pt x="301" y="81"/>
                    </a:cubicBezTo>
                    <a:cubicBezTo>
                      <a:pt x="301" y="82"/>
                      <a:pt x="301" y="82"/>
                      <a:pt x="301" y="82"/>
                    </a:cubicBezTo>
                    <a:cubicBezTo>
                      <a:pt x="302" y="83"/>
                      <a:pt x="302" y="83"/>
                      <a:pt x="302" y="83"/>
                    </a:cubicBezTo>
                    <a:cubicBezTo>
                      <a:pt x="303" y="83"/>
                      <a:pt x="303" y="84"/>
                      <a:pt x="304" y="84"/>
                    </a:cubicBezTo>
                    <a:cubicBezTo>
                      <a:pt x="304" y="84"/>
                      <a:pt x="304" y="84"/>
                      <a:pt x="305" y="83"/>
                    </a:cubicBezTo>
                    <a:cubicBezTo>
                      <a:pt x="306" y="82"/>
                      <a:pt x="307" y="82"/>
                      <a:pt x="308" y="80"/>
                    </a:cubicBezTo>
                    <a:cubicBezTo>
                      <a:pt x="309" y="81"/>
                      <a:pt x="310" y="81"/>
                      <a:pt x="310" y="80"/>
                    </a:cubicBezTo>
                    <a:cubicBezTo>
                      <a:pt x="311" y="80"/>
                      <a:pt x="311" y="79"/>
                      <a:pt x="311" y="79"/>
                    </a:cubicBezTo>
                    <a:cubicBezTo>
                      <a:pt x="311" y="79"/>
                      <a:pt x="311" y="79"/>
                      <a:pt x="311" y="79"/>
                    </a:cubicBezTo>
                    <a:cubicBezTo>
                      <a:pt x="311" y="79"/>
                      <a:pt x="312" y="79"/>
                      <a:pt x="312" y="79"/>
                    </a:cubicBezTo>
                    <a:cubicBezTo>
                      <a:pt x="311" y="79"/>
                      <a:pt x="311" y="79"/>
                      <a:pt x="311" y="80"/>
                    </a:cubicBezTo>
                    <a:cubicBezTo>
                      <a:pt x="312" y="82"/>
                      <a:pt x="312" y="82"/>
                      <a:pt x="312" y="82"/>
                    </a:cubicBezTo>
                    <a:cubicBezTo>
                      <a:pt x="312" y="83"/>
                      <a:pt x="312" y="83"/>
                      <a:pt x="312" y="83"/>
                    </a:cubicBezTo>
                    <a:cubicBezTo>
                      <a:pt x="312" y="83"/>
                      <a:pt x="312" y="83"/>
                      <a:pt x="313" y="82"/>
                    </a:cubicBezTo>
                    <a:cubicBezTo>
                      <a:pt x="313" y="82"/>
                      <a:pt x="314" y="82"/>
                      <a:pt x="314" y="82"/>
                    </a:cubicBezTo>
                    <a:cubicBezTo>
                      <a:pt x="314" y="82"/>
                      <a:pt x="314" y="82"/>
                      <a:pt x="314" y="82"/>
                    </a:cubicBezTo>
                    <a:cubicBezTo>
                      <a:pt x="314" y="84"/>
                      <a:pt x="314" y="84"/>
                      <a:pt x="314" y="85"/>
                    </a:cubicBezTo>
                    <a:cubicBezTo>
                      <a:pt x="315" y="85"/>
                      <a:pt x="315" y="85"/>
                      <a:pt x="315" y="85"/>
                    </a:cubicBezTo>
                    <a:cubicBezTo>
                      <a:pt x="318" y="84"/>
                      <a:pt x="318" y="84"/>
                      <a:pt x="318" y="84"/>
                    </a:cubicBezTo>
                    <a:cubicBezTo>
                      <a:pt x="320" y="81"/>
                      <a:pt x="320" y="81"/>
                      <a:pt x="320" y="81"/>
                    </a:cubicBezTo>
                    <a:cubicBezTo>
                      <a:pt x="320" y="80"/>
                      <a:pt x="320" y="80"/>
                      <a:pt x="320" y="80"/>
                    </a:cubicBezTo>
                    <a:cubicBezTo>
                      <a:pt x="320" y="79"/>
                      <a:pt x="320" y="78"/>
                      <a:pt x="319" y="77"/>
                    </a:cubicBezTo>
                    <a:cubicBezTo>
                      <a:pt x="319" y="77"/>
                      <a:pt x="319" y="77"/>
                      <a:pt x="318" y="77"/>
                    </a:cubicBezTo>
                    <a:cubicBezTo>
                      <a:pt x="318" y="77"/>
                      <a:pt x="317" y="78"/>
                      <a:pt x="317" y="78"/>
                    </a:cubicBezTo>
                    <a:cubicBezTo>
                      <a:pt x="317" y="78"/>
                      <a:pt x="316" y="78"/>
                      <a:pt x="316" y="79"/>
                    </a:cubicBezTo>
                    <a:cubicBezTo>
                      <a:pt x="316" y="79"/>
                      <a:pt x="315" y="79"/>
                      <a:pt x="315" y="79"/>
                    </a:cubicBezTo>
                    <a:cubicBezTo>
                      <a:pt x="315" y="78"/>
                      <a:pt x="315" y="76"/>
                      <a:pt x="315" y="76"/>
                    </a:cubicBezTo>
                    <a:cubicBezTo>
                      <a:pt x="315" y="76"/>
                      <a:pt x="315" y="76"/>
                      <a:pt x="315" y="77"/>
                    </a:cubicBezTo>
                    <a:cubicBezTo>
                      <a:pt x="315" y="76"/>
                      <a:pt x="316" y="76"/>
                      <a:pt x="316" y="76"/>
                    </a:cubicBezTo>
                    <a:cubicBezTo>
                      <a:pt x="316" y="76"/>
                      <a:pt x="316" y="76"/>
                      <a:pt x="316" y="76"/>
                    </a:cubicBezTo>
                    <a:cubicBezTo>
                      <a:pt x="316" y="76"/>
                      <a:pt x="315" y="76"/>
                      <a:pt x="315" y="76"/>
                    </a:cubicBezTo>
                    <a:cubicBezTo>
                      <a:pt x="315" y="76"/>
                      <a:pt x="314" y="75"/>
                      <a:pt x="314" y="75"/>
                    </a:cubicBezTo>
                    <a:cubicBezTo>
                      <a:pt x="313" y="74"/>
                      <a:pt x="312" y="74"/>
                      <a:pt x="311" y="74"/>
                    </a:cubicBezTo>
                    <a:cubicBezTo>
                      <a:pt x="311" y="74"/>
                      <a:pt x="311" y="74"/>
                      <a:pt x="311" y="74"/>
                    </a:cubicBezTo>
                    <a:cubicBezTo>
                      <a:pt x="311" y="74"/>
                      <a:pt x="311" y="74"/>
                      <a:pt x="311" y="73"/>
                    </a:cubicBezTo>
                    <a:cubicBezTo>
                      <a:pt x="312" y="73"/>
                      <a:pt x="313" y="73"/>
                      <a:pt x="313" y="72"/>
                    </a:cubicBezTo>
                    <a:cubicBezTo>
                      <a:pt x="314" y="72"/>
                      <a:pt x="314" y="72"/>
                      <a:pt x="315" y="72"/>
                    </a:cubicBezTo>
                    <a:cubicBezTo>
                      <a:pt x="315" y="71"/>
                      <a:pt x="314" y="71"/>
                      <a:pt x="312" y="70"/>
                    </a:cubicBezTo>
                    <a:cubicBezTo>
                      <a:pt x="311" y="70"/>
                      <a:pt x="311" y="70"/>
                      <a:pt x="311" y="70"/>
                    </a:cubicBezTo>
                    <a:cubicBezTo>
                      <a:pt x="307" y="68"/>
                      <a:pt x="307" y="68"/>
                      <a:pt x="305" y="68"/>
                    </a:cubicBezTo>
                    <a:cubicBezTo>
                      <a:pt x="304" y="68"/>
                      <a:pt x="304" y="69"/>
                      <a:pt x="304" y="69"/>
                    </a:cubicBezTo>
                    <a:cubicBezTo>
                      <a:pt x="303" y="69"/>
                      <a:pt x="303" y="69"/>
                      <a:pt x="301" y="69"/>
                    </a:cubicBezTo>
                    <a:cubicBezTo>
                      <a:pt x="301" y="68"/>
                      <a:pt x="300" y="68"/>
                      <a:pt x="299" y="68"/>
                    </a:cubicBezTo>
                    <a:cubicBezTo>
                      <a:pt x="298" y="68"/>
                      <a:pt x="297" y="67"/>
                      <a:pt x="297" y="67"/>
                    </a:cubicBezTo>
                    <a:cubicBezTo>
                      <a:pt x="297" y="67"/>
                      <a:pt x="297" y="67"/>
                      <a:pt x="298" y="66"/>
                    </a:cubicBezTo>
                    <a:cubicBezTo>
                      <a:pt x="298" y="66"/>
                      <a:pt x="298" y="66"/>
                      <a:pt x="298" y="66"/>
                    </a:cubicBezTo>
                    <a:cubicBezTo>
                      <a:pt x="301" y="63"/>
                      <a:pt x="302" y="62"/>
                      <a:pt x="301" y="61"/>
                    </a:cubicBezTo>
                    <a:cubicBezTo>
                      <a:pt x="301" y="60"/>
                      <a:pt x="300" y="60"/>
                      <a:pt x="300" y="60"/>
                    </a:cubicBezTo>
                    <a:cubicBezTo>
                      <a:pt x="300" y="60"/>
                      <a:pt x="300" y="60"/>
                      <a:pt x="300" y="60"/>
                    </a:cubicBezTo>
                    <a:cubicBezTo>
                      <a:pt x="300" y="59"/>
                      <a:pt x="301" y="58"/>
                      <a:pt x="301" y="57"/>
                    </a:cubicBezTo>
                    <a:cubicBezTo>
                      <a:pt x="301" y="56"/>
                      <a:pt x="300" y="56"/>
                      <a:pt x="300" y="56"/>
                    </a:cubicBezTo>
                    <a:cubicBezTo>
                      <a:pt x="300" y="54"/>
                      <a:pt x="299" y="53"/>
                      <a:pt x="297" y="52"/>
                    </a:cubicBezTo>
                    <a:cubicBezTo>
                      <a:pt x="297" y="52"/>
                      <a:pt x="297" y="52"/>
                      <a:pt x="297" y="52"/>
                    </a:cubicBezTo>
                    <a:cubicBezTo>
                      <a:pt x="296" y="51"/>
                      <a:pt x="295" y="51"/>
                      <a:pt x="295" y="51"/>
                    </a:cubicBezTo>
                    <a:cubicBezTo>
                      <a:pt x="294" y="49"/>
                      <a:pt x="293" y="49"/>
                      <a:pt x="292" y="50"/>
                    </a:cubicBezTo>
                    <a:cubicBezTo>
                      <a:pt x="292" y="50"/>
                      <a:pt x="292" y="50"/>
                      <a:pt x="292" y="50"/>
                    </a:cubicBezTo>
                    <a:cubicBezTo>
                      <a:pt x="292" y="49"/>
                      <a:pt x="291" y="48"/>
                      <a:pt x="290" y="48"/>
                    </a:cubicBezTo>
                    <a:cubicBezTo>
                      <a:pt x="290" y="47"/>
                      <a:pt x="290" y="47"/>
                      <a:pt x="290" y="47"/>
                    </a:cubicBezTo>
                    <a:cubicBezTo>
                      <a:pt x="290" y="47"/>
                      <a:pt x="290" y="47"/>
                      <a:pt x="290" y="47"/>
                    </a:cubicBezTo>
                    <a:cubicBezTo>
                      <a:pt x="289" y="46"/>
                      <a:pt x="289" y="45"/>
                      <a:pt x="287" y="46"/>
                    </a:cubicBezTo>
                    <a:cubicBezTo>
                      <a:pt x="286" y="46"/>
                      <a:pt x="285" y="45"/>
                      <a:pt x="285" y="45"/>
                    </a:cubicBezTo>
                    <a:cubicBezTo>
                      <a:pt x="285" y="45"/>
                      <a:pt x="285" y="45"/>
                      <a:pt x="285" y="45"/>
                    </a:cubicBezTo>
                    <a:cubicBezTo>
                      <a:pt x="285" y="45"/>
                      <a:pt x="285" y="46"/>
                      <a:pt x="284" y="45"/>
                    </a:cubicBezTo>
                    <a:cubicBezTo>
                      <a:pt x="284" y="45"/>
                      <a:pt x="284" y="45"/>
                      <a:pt x="283" y="44"/>
                    </a:cubicBezTo>
                    <a:cubicBezTo>
                      <a:pt x="282" y="44"/>
                      <a:pt x="282" y="45"/>
                      <a:pt x="281" y="45"/>
                    </a:cubicBezTo>
                    <a:cubicBezTo>
                      <a:pt x="281" y="45"/>
                      <a:pt x="281" y="45"/>
                      <a:pt x="280" y="45"/>
                    </a:cubicBezTo>
                    <a:cubicBezTo>
                      <a:pt x="279" y="46"/>
                      <a:pt x="279" y="46"/>
                      <a:pt x="279" y="46"/>
                    </a:cubicBezTo>
                    <a:cubicBezTo>
                      <a:pt x="279" y="45"/>
                      <a:pt x="279" y="45"/>
                      <a:pt x="279" y="45"/>
                    </a:cubicBezTo>
                    <a:cubicBezTo>
                      <a:pt x="279" y="44"/>
                      <a:pt x="278" y="44"/>
                      <a:pt x="278" y="43"/>
                    </a:cubicBezTo>
                    <a:cubicBezTo>
                      <a:pt x="277" y="43"/>
                      <a:pt x="275" y="43"/>
                      <a:pt x="274" y="43"/>
                    </a:cubicBezTo>
                    <a:cubicBezTo>
                      <a:pt x="274" y="43"/>
                      <a:pt x="273" y="43"/>
                      <a:pt x="273" y="43"/>
                    </a:cubicBezTo>
                    <a:cubicBezTo>
                      <a:pt x="273" y="43"/>
                      <a:pt x="273" y="43"/>
                      <a:pt x="273" y="43"/>
                    </a:cubicBezTo>
                    <a:cubicBezTo>
                      <a:pt x="273" y="43"/>
                      <a:pt x="273" y="43"/>
                      <a:pt x="273" y="43"/>
                    </a:cubicBezTo>
                    <a:cubicBezTo>
                      <a:pt x="274" y="42"/>
                      <a:pt x="274" y="41"/>
                      <a:pt x="274" y="40"/>
                    </a:cubicBezTo>
                    <a:cubicBezTo>
                      <a:pt x="274" y="40"/>
                      <a:pt x="273" y="40"/>
                      <a:pt x="273" y="39"/>
                    </a:cubicBezTo>
                    <a:cubicBezTo>
                      <a:pt x="273" y="37"/>
                      <a:pt x="272" y="37"/>
                      <a:pt x="271" y="37"/>
                    </a:cubicBezTo>
                    <a:cubicBezTo>
                      <a:pt x="270" y="37"/>
                      <a:pt x="269" y="36"/>
                      <a:pt x="268" y="36"/>
                    </a:cubicBezTo>
                    <a:cubicBezTo>
                      <a:pt x="265" y="34"/>
                      <a:pt x="264" y="33"/>
                      <a:pt x="261" y="31"/>
                    </a:cubicBezTo>
                    <a:cubicBezTo>
                      <a:pt x="260" y="30"/>
                      <a:pt x="261" y="29"/>
                      <a:pt x="259" y="30"/>
                    </a:cubicBezTo>
                    <a:cubicBezTo>
                      <a:pt x="258" y="30"/>
                      <a:pt x="260" y="31"/>
                      <a:pt x="260" y="32"/>
                    </a:cubicBezTo>
                    <a:cubicBezTo>
                      <a:pt x="260" y="32"/>
                      <a:pt x="260" y="32"/>
                      <a:pt x="260" y="32"/>
                    </a:cubicBezTo>
                    <a:cubicBezTo>
                      <a:pt x="260" y="33"/>
                      <a:pt x="257" y="35"/>
                      <a:pt x="256" y="35"/>
                    </a:cubicBezTo>
                    <a:cubicBezTo>
                      <a:pt x="256" y="35"/>
                      <a:pt x="255" y="35"/>
                      <a:pt x="255" y="35"/>
                    </a:cubicBezTo>
                    <a:cubicBezTo>
                      <a:pt x="254" y="35"/>
                      <a:pt x="252" y="36"/>
                      <a:pt x="250" y="37"/>
                    </a:cubicBezTo>
                    <a:cubicBezTo>
                      <a:pt x="250" y="37"/>
                      <a:pt x="249" y="37"/>
                      <a:pt x="249" y="37"/>
                    </a:cubicBezTo>
                    <a:cubicBezTo>
                      <a:pt x="248" y="37"/>
                      <a:pt x="246" y="35"/>
                      <a:pt x="245" y="34"/>
                    </a:cubicBezTo>
                    <a:cubicBezTo>
                      <a:pt x="244" y="34"/>
                      <a:pt x="244" y="34"/>
                      <a:pt x="244" y="34"/>
                    </a:cubicBezTo>
                    <a:cubicBezTo>
                      <a:pt x="244" y="34"/>
                      <a:pt x="243" y="33"/>
                      <a:pt x="243" y="33"/>
                    </a:cubicBezTo>
                    <a:cubicBezTo>
                      <a:pt x="243" y="33"/>
                      <a:pt x="243" y="33"/>
                      <a:pt x="243" y="33"/>
                    </a:cubicBezTo>
                    <a:cubicBezTo>
                      <a:pt x="243" y="32"/>
                      <a:pt x="244" y="31"/>
                      <a:pt x="244" y="30"/>
                    </a:cubicBezTo>
                    <a:cubicBezTo>
                      <a:pt x="244" y="28"/>
                      <a:pt x="244" y="27"/>
                      <a:pt x="243" y="27"/>
                    </a:cubicBezTo>
                    <a:cubicBezTo>
                      <a:pt x="243" y="27"/>
                      <a:pt x="243" y="27"/>
                      <a:pt x="243" y="27"/>
                    </a:cubicBezTo>
                    <a:cubicBezTo>
                      <a:pt x="252" y="28"/>
                      <a:pt x="252" y="28"/>
                      <a:pt x="252" y="28"/>
                    </a:cubicBezTo>
                    <a:cubicBezTo>
                      <a:pt x="252" y="28"/>
                      <a:pt x="256" y="28"/>
                      <a:pt x="258" y="27"/>
                    </a:cubicBezTo>
                    <a:cubicBezTo>
                      <a:pt x="259" y="27"/>
                      <a:pt x="259" y="26"/>
                      <a:pt x="259" y="26"/>
                    </a:cubicBezTo>
                    <a:cubicBezTo>
                      <a:pt x="260" y="25"/>
                      <a:pt x="262" y="25"/>
                      <a:pt x="262" y="23"/>
                    </a:cubicBezTo>
                    <a:cubicBezTo>
                      <a:pt x="263" y="23"/>
                      <a:pt x="263" y="22"/>
                      <a:pt x="263" y="21"/>
                    </a:cubicBezTo>
                    <a:cubicBezTo>
                      <a:pt x="263" y="21"/>
                      <a:pt x="264" y="21"/>
                      <a:pt x="265" y="21"/>
                    </a:cubicBezTo>
                    <a:cubicBezTo>
                      <a:pt x="267" y="19"/>
                      <a:pt x="268" y="18"/>
                      <a:pt x="269" y="18"/>
                    </a:cubicBezTo>
                    <a:cubicBezTo>
                      <a:pt x="270" y="17"/>
                      <a:pt x="270" y="17"/>
                      <a:pt x="270" y="17"/>
                    </a:cubicBezTo>
                    <a:cubicBezTo>
                      <a:pt x="270" y="16"/>
                      <a:pt x="270" y="16"/>
                      <a:pt x="270" y="16"/>
                    </a:cubicBezTo>
                    <a:cubicBezTo>
                      <a:pt x="270" y="15"/>
                      <a:pt x="269" y="14"/>
                      <a:pt x="260" y="13"/>
                    </a:cubicBezTo>
                    <a:cubicBezTo>
                      <a:pt x="255" y="13"/>
                      <a:pt x="255" y="13"/>
                      <a:pt x="255" y="13"/>
                    </a:cubicBezTo>
                    <a:cubicBezTo>
                      <a:pt x="253" y="12"/>
                      <a:pt x="253" y="12"/>
                      <a:pt x="253" y="12"/>
                    </a:cubicBezTo>
                    <a:cubicBezTo>
                      <a:pt x="255" y="12"/>
                      <a:pt x="255" y="11"/>
                      <a:pt x="254" y="10"/>
                    </a:cubicBezTo>
                    <a:cubicBezTo>
                      <a:pt x="254" y="9"/>
                      <a:pt x="253" y="9"/>
                      <a:pt x="250" y="9"/>
                    </a:cubicBezTo>
                    <a:cubicBezTo>
                      <a:pt x="246" y="8"/>
                      <a:pt x="246" y="8"/>
                      <a:pt x="246" y="8"/>
                    </a:cubicBezTo>
                    <a:cubicBezTo>
                      <a:pt x="240" y="8"/>
                      <a:pt x="240" y="8"/>
                      <a:pt x="240" y="8"/>
                    </a:cubicBezTo>
                    <a:cubicBezTo>
                      <a:pt x="239" y="7"/>
                      <a:pt x="239" y="7"/>
                      <a:pt x="239" y="7"/>
                    </a:cubicBezTo>
                    <a:cubicBezTo>
                      <a:pt x="239" y="7"/>
                      <a:pt x="239" y="7"/>
                      <a:pt x="239" y="7"/>
                    </a:cubicBezTo>
                    <a:cubicBezTo>
                      <a:pt x="239" y="7"/>
                      <a:pt x="241" y="6"/>
                      <a:pt x="244" y="5"/>
                    </a:cubicBezTo>
                    <a:cubicBezTo>
                      <a:pt x="246" y="4"/>
                      <a:pt x="246" y="4"/>
                      <a:pt x="246" y="4"/>
                    </a:cubicBezTo>
                    <a:cubicBezTo>
                      <a:pt x="247" y="4"/>
                      <a:pt x="249" y="5"/>
                      <a:pt x="250" y="5"/>
                    </a:cubicBezTo>
                    <a:cubicBezTo>
                      <a:pt x="256" y="6"/>
                      <a:pt x="257" y="6"/>
                      <a:pt x="258" y="5"/>
                    </a:cubicBezTo>
                    <a:cubicBezTo>
                      <a:pt x="259" y="5"/>
                      <a:pt x="260" y="5"/>
                      <a:pt x="263" y="5"/>
                    </a:cubicBezTo>
                    <a:cubicBezTo>
                      <a:pt x="271" y="6"/>
                      <a:pt x="274" y="5"/>
                      <a:pt x="274" y="5"/>
                    </a:cubicBezTo>
                    <a:cubicBezTo>
                      <a:pt x="282" y="8"/>
                      <a:pt x="282" y="8"/>
                      <a:pt x="282" y="8"/>
                    </a:cubicBezTo>
                    <a:cubicBezTo>
                      <a:pt x="283" y="8"/>
                      <a:pt x="284" y="9"/>
                      <a:pt x="285" y="9"/>
                    </a:cubicBezTo>
                    <a:cubicBezTo>
                      <a:pt x="285" y="9"/>
                      <a:pt x="285" y="9"/>
                      <a:pt x="286" y="9"/>
                    </a:cubicBezTo>
                    <a:cubicBezTo>
                      <a:pt x="287" y="10"/>
                      <a:pt x="288" y="10"/>
                      <a:pt x="288" y="10"/>
                    </a:cubicBezTo>
                    <a:cubicBezTo>
                      <a:pt x="288" y="10"/>
                      <a:pt x="288" y="10"/>
                      <a:pt x="288" y="10"/>
                    </a:cubicBezTo>
                    <a:cubicBezTo>
                      <a:pt x="288" y="10"/>
                      <a:pt x="287" y="10"/>
                      <a:pt x="286" y="11"/>
                    </a:cubicBezTo>
                    <a:cubicBezTo>
                      <a:pt x="285" y="11"/>
                      <a:pt x="285" y="11"/>
                      <a:pt x="285" y="11"/>
                    </a:cubicBezTo>
                    <a:cubicBezTo>
                      <a:pt x="285" y="12"/>
                      <a:pt x="285" y="12"/>
                      <a:pt x="287" y="12"/>
                    </a:cubicBezTo>
                    <a:cubicBezTo>
                      <a:pt x="288" y="13"/>
                      <a:pt x="289" y="13"/>
                      <a:pt x="289" y="13"/>
                    </a:cubicBezTo>
                    <a:cubicBezTo>
                      <a:pt x="292" y="14"/>
                      <a:pt x="293" y="13"/>
                      <a:pt x="293" y="13"/>
                    </a:cubicBezTo>
                    <a:cubicBezTo>
                      <a:pt x="293" y="13"/>
                      <a:pt x="293" y="13"/>
                      <a:pt x="293" y="13"/>
                    </a:cubicBezTo>
                    <a:cubicBezTo>
                      <a:pt x="293" y="14"/>
                      <a:pt x="293" y="14"/>
                      <a:pt x="293" y="14"/>
                    </a:cubicBezTo>
                    <a:cubicBezTo>
                      <a:pt x="292" y="14"/>
                      <a:pt x="292" y="14"/>
                      <a:pt x="291" y="15"/>
                    </a:cubicBezTo>
                    <a:cubicBezTo>
                      <a:pt x="291" y="16"/>
                      <a:pt x="291" y="16"/>
                      <a:pt x="291" y="16"/>
                    </a:cubicBezTo>
                    <a:cubicBezTo>
                      <a:pt x="291" y="17"/>
                      <a:pt x="291" y="17"/>
                      <a:pt x="291" y="17"/>
                    </a:cubicBezTo>
                    <a:cubicBezTo>
                      <a:pt x="292" y="17"/>
                      <a:pt x="292" y="17"/>
                      <a:pt x="293" y="18"/>
                    </a:cubicBezTo>
                    <a:cubicBezTo>
                      <a:pt x="295" y="19"/>
                      <a:pt x="296" y="20"/>
                      <a:pt x="298" y="21"/>
                    </a:cubicBezTo>
                    <a:cubicBezTo>
                      <a:pt x="298" y="22"/>
                      <a:pt x="299" y="22"/>
                      <a:pt x="300" y="23"/>
                    </a:cubicBezTo>
                    <a:cubicBezTo>
                      <a:pt x="302" y="24"/>
                      <a:pt x="312" y="29"/>
                      <a:pt x="313" y="29"/>
                    </a:cubicBezTo>
                    <a:cubicBezTo>
                      <a:pt x="321" y="30"/>
                      <a:pt x="321" y="30"/>
                      <a:pt x="321" y="30"/>
                    </a:cubicBezTo>
                    <a:cubicBezTo>
                      <a:pt x="321" y="30"/>
                      <a:pt x="325" y="30"/>
                      <a:pt x="328" y="31"/>
                    </a:cubicBezTo>
                    <a:cubicBezTo>
                      <a:pt x="329" y="32"/>
                      <a:pt x="330" y="32"/>
                      <a:pt x="330" y="33"/>
                    </a:cubicBezTo>
                    <a:cubicBezTo>
                      <a:pt x="330" y="33"/>
                      <a:pt x="331" y="33"/>
                      <a:pt x="331" y="33"/>
                    </a:cubicBezTo>
                    <a:cubicBezTo>
                      <a:pt x="331" y="33"/>
                      <a:pt x="331" y="33"/>
                      <a:pt x="331" y="33"/>
                    </a:cubicBezTo>
                    <a:cubicBezTo>
                      <a:pt x="331" y="33"/>
                      <a:pt x="331" y="33"/>
                      <a:pt x="331" y="33"/>
                    </a:cubicBezTo>
                    <a:cubicBezTo>
                      <a:pt x="332" y="33"/>
                      <a:pt x="336" y="33"/>
                      <a:pt x="337" y="33"/>
                    </a:cubicBezTo>
                    <a:cubicBezTo>
                      <a:pt x="337" y="33"/>
                      <a:pt x="337" y="33"/>
                      <a:pt x="338" y="33"/>
                    </a:cubicBezTo>
                    <a:cubicBezTo>
                      <a:pt x="337" y="33"/>
                      <a:pt x="337" y="33"/>
                      <a:pt x="337" y="33"/>
                    </a:cubicBezTo>
                    <a:cubicBezTo>
                      <a:pt x="337" y="33"/>
                      <a:pt x="336" y="33"/>
                      <a:pt x="336" y="33"/>
                    </a:cubicBezTo>
                    <a:cubicBezTo>
                      <a:pt x="336" y="34"/>
                      <a:pt x="337" y="34"/>
                      <a:pt x="337" y="34"/>
                    </a:cubicBezTo>
                    <a:cubicBezTo>
                      <a:pt x="338" y="34"/>
                      <a:pt x="338" y="34"/>
                      <a:pt x="338" y="34"/>
                    </a:cubicBezTo>
                    <a:cubicBezTo>
                      <a:pt x="339" y="33"/>
                      <a:pt x="338" y="33"/>
                      <a:pt x="337" y="30"/>
                    </a:cubicBezTo>
                    <a:cubicBezTo>
                      <a:pt x="336" y="29"/>
                      <a:pt x="336" y="28"/>
                      <a:pt x="335" y="28"/>
                    </a:cubicBezTo>
                    <a:cubicBezTo>
                      <a:pt x="335" y="26"/>
                      <a:pt x="335" y="26"/>
                      <a:pt x="335" y="26"/>
                    </a:cubicBezTo>
                    <a:cubicBezTo>
                      <a:pt x="335" y="25"/>
                      <a:pt x="335" y="25"/>
                      <a:pt x="335" y="25"/>
                    </a:cubicBezTo>
                    <a:cubicBezTo>
                      <a:pt x="335" y="23"/>
                      <a:pt x="335" y="23"/>
                      <a:pt x="335" y="23"/>
                    </a:cubicBezTo>
                    <a:cubicBezTo>
                      <a:pt x="334" y="22"/>
                      <a:pt x="333" y="20"/>
                      <a:pt x="334" y="20"/>
                    </a:cubicBezTo>
                    <a:cubicBezTo>
                      <a:pt x="335" y="19"/>
                      <a:pt x="335" y="19"/>
                      <a:pt x="337" y="20"/>
                    </a:cubicBezTo>
                    <a:cubicBezTo>
                      <a:pt x="338" y="20"/>
                      <a:pt x="339" y="20"/>
                      <a:pt x="342" y="20"/>
                    </a:cubicBezTo>
                    <a:cubicBezTo>
                      <a:pt x="345" y="20"/>
                      <a:pt x="345" y="20"/>
                      <a:pt x="345" y="19"/>
                    </a:cubicBezTo>
                    <a:cubicBezTo>
                      <a:pt x="345" y="19"/>
                      <a:pt x="345" y="19"/>
                      <a:pt x="344" y="18"/>
                    </a:cubicBezTo>
                    <a:cubicBezTo>
                      <a:pt x="344" y="18"/>
                      <a:pt x="343" y="18"/>
                      <a:pt x="342" y="17"/>
                    </a:cubicBezTo>
                    <a:cubicBezTo>
                      <a:pt x="342" y="17"/>
                      <a:pt x="342" y="16"/>
                      <a:pt x="342" y="16"/>
                    </a:cubicBezTo>
                    <a:cubicBezTo>
                      <a:pt x="342" y="16"/>
                      <a:pt x="342" y="16"/>
                      <a:pt x="342" y="16"/>
                    </a:cubicBezTo>
                    <a:cubicBezTo>
                      <a:pt x="343" y="16"/>
                      <a:pt x="343" y="16"/>
                      <a:pt x="344" y="16"/>
                    </a:cubicBezTo>
                    <a:cubicBezTo>
                      <a:pt x="345" y="16"/>
                      <a:pt x="345" y="16"/>
                      <a:pt x="346" y="16"/>
                    </a:cubicBezTo>
                    <a:cubicBezTo>
                      <a:pt x="346" y="16"/>
                      <a:pt x="347" y="16"/>
                      <a:pt x="347" y="15"/>
                    </a:cubicBezTo>
                    <a:cubicBezTo>
                      <a:pt x="348" y="15"/>
                      <a:pt x="348" y="15"/>
                      <a:pt x="350" y="15"/>
                    </a:cubicBezTo>
                    <a:cubicBezTo>
                      <a:pt x="351" y="15"/>
                      <a:pt x="352" y="15"/>
                      <a:pt x="352" y="15"/>
                    </a:cubicBezTo>
                    <a:cubicBezTo>
                      <a:pt x="353" y="15"/>
                      <a:pt x="353" y="15"/>
                      <a:pt x="353" y="15"/>
                    </a:cubicBezTo>
                    <a:cubicBezTo>
                      <a:pt x="353" y="14"/>
                      <a:pt x="353" y="14"/>
                      <a:pt x="352" y="13"/>
                    </a:cubicBezTo>
                    <a:cubicBezTo>
                      <a:pt x="351" y="11"/>
                      <a:pt x="348" y="11"/>
                      <a:pt x="340" y="10"/>
                    </a:cubicBezTo>
                    <a:cubicBezTo>
                      <a:pt x="335" y="9"/>
                      <a:pt x="327" y="7"/>
                      <a:pt x="316" y="5"/>
                    </a:cubicBezTo>
                    <a:cubicBezTo>
                      <a:pt x="305" y="3"/>
                      <a:pt x="289" y="0"/>
                      <a:pt x="275" y="1"/>
                    </a:cubicBezTo>
                    <a:cubicBezTo>
                      <a:pt x="275" y="1"/>
                      <a:pt x="274" y="1"/>
                      <a:pt x="274" y="1"/>
                    </a:cubicBezTo>
                    <a:cubicBezTo>
                      <a:pt x="273" y="1"/>
                      <a:pt x="268" y="1"/>
                      <a:pt x="266" y="2"/>
                    </a:cubicBezTo>
                    <a:cubicBezTo>
                      <a:pt x="266" y="2"/>
                      <a:pt x="266" y="2"/>
                      <a:pt x="266" y="2"/>
                    </a:cubicBezTo>
                    <a:cubicBezTo>
                      <a:pt x="265" y="2"/>
                      <a:pt x="265" y="2"/>
                      <a:pt x="264" y="2"/>
                    </a:cubicBezTo>
                    <a:cubicBezTo>
                      <a:pt x="263" y="2"/>
                      <a:pt x="260" y="2"/>
                      <a:pt x="257" y="2"/>
                    </a:cubicBezTo>
                    <a:cubicBezTo>
                      <a:pt x="255" y="2"/>
                      <a:pt x="254" y="2"/>
                      <a:pt x="253" y="2"/>
                    </a:cubicBezTo>
                    <a:cubicBezTo>
                      <a:pt x="252" y="2"/>
                      <a:pt x="252" y="2"/>
                      <a:pt x="250" y="2"/>
                    </a:cubicBezTo>
                    <a:cubicBezTo>
                      <a:pt x="249" y="2"/>
                      <a:pt x="248" y="2"/>
                      <a:pt x="248" y="2"/>
                    </a:cubicBezTo>
                    <a:cubicBezTo>
                      <a:pt x="243" y="2"/>
                      <a:pt x="243" y="2"/>
                      <a:pt x="243" y="2"/>
                    </a:cubicBezTo>
                    <a:cubicBezTo>
                      <a:pt x="238" y="2"/>
                      <a:pt x="236" y="3"/>
                      <a:pt x="234" y="3"/>
                    </a:cubicBezTo>
                    <a:cubicBezTo>
                      <a:pt x="233" y="4"/>
                      <a:pt x="233" y="4"/>
                      <a:pt x="233" y="4"/>
                    </a:cubicBezTo>
                    <a:cubicBezTo>
                      <a:pt x="232" y="4"/>
                      <a:pt x="231" y="4"/>
                      <a:pt x="230" y="5"/>
                    </a:cubicBezTo>
                    <a:cubicBezTo>
                      <a:pt x="229" y="5"/>
                      <a:pt x="228" y="5"/>
                      <a:pt x="227" y="5"/>
                    </a:cubicBezTo>
                    <a:cubicBezTo>
                      <a:pt x="227" y="5"/>
                      <a:pt x="226" y="5"/>
                      <a:pt x="225" y="5"/>
                    </a:cubicBezTo>
                    <a:cubicBezTo>
                      <a:pt x="225" y="5"/>
                      <a:pt x="224" y="5"/>
                      <a:pt x="223" y="5"/>
                    </a:cubicBezTo>
                    <a:cubicBezTo>
                      <a:pt x="222" y="5"/>
                      <a:pt x="221" y="5"/>
                      <a:pt x="220" y="5"/>
                    </a:cubicBezTo>
                    <a:cubicBezTo>
                      <a:pt x="219" y="5"/>
                      <a:pt x="218" y="5"/>
                      <a:pt x="215" y="5"/>
                    </a:cubicBezTo>
                    <a:cubicBezTo>
                      <a:pt x="215" y="5"/>
                      <a:pt x="213" y="6"/>
                      <a:pt x="213" y="6"/>
                    </a:cubicBezTo>
                    <a:cubicBezTo>
                      <a:pt x="212" y="6"/>
                      <a:pt x="211" y="6"/>
                      <a:pt x="210" y="7"/>
                    </a:cubicBezTo>
                    <a:cubicBezTo>
                      <a:pt x="210" y="7"/>
                      <a:pt x="209" y="7"/>
                      <a:pt x="208" y="7"/>
                    </a:cubicBezTo>
                    <a:cubicBezTo>
                      <a:pt x="205" y="7"/>
                      <a:pt x="203" y="9"/>
                      <a:pt x="203" y="11"/>
                    </a:cubicBezTo>
                    <a:cubicBezTo>
                      <a:pt x="203" y="12"/>
                      <a:pt x="204" y="13"/>
                      <a:pt x="206" y="13"/>
                    </a:cubicBezTo>
                    <a:cubicBezTo>
                      <a:pt x="206" y="13"/>
                      <a:pt x="206" y="13"/>
                      <a:pt x="206" y="13"/>
                    </a:cubicBezTo>
                    <a:cubicBezTo>
                      <a:pt x="206" y="13"/>
                      <a:pt x="206" y="13"/>
                      <a:pt x="206" y="13"/>
                    </a:cubicBezTo>
                    <a:cubicBezTo>
                      <a:pt x="206" y="13"/>
                      <a:pt x="206" y="13"/>
                      <a:pt x="205" y="13"/>
                    </a:cubicBezTo>
                    <a:cubicBezTo>
                      <a:pt x="205" y="14"/>
                      <a:pt x="204" y="14"/>
                      <a:pt x="204" y="14"/>
                    </a:cubicBezTo>
                    <a:cubicBezTo>
                      <a:pt x="204" y="14"/>
                      <a:pt x="204" y="14"/>
                      <a:pt x="204" y="14"/>
                    </a:cubicBezTo>
                    <a:cubicBezTo>
                      <a:pt x="204" y="12"/>
                      <a:pt x="201" y="12"/>
                      <a:pt x="199" y="12"/>
                    </a:cubicBezTo>
                    <a:cubicBezTo>
                      <a:pt x="198" y="12"/>
                      <a:pt x="196" y="12"/>
                      <a:pt x="195" y="13"/>
                    </a:cubicBezTo>
                    <a:cubicBezTo>
                      <a:pt x="195" y="13"/>
                      <a:pt x="195" y="13"/>
                      <a:pt x="195" y="13"/>
                    </a:cubicBezTo>
                    <a:cubicBezTo>
                      <a:pt x="195" y="13"/>
                      <a:pt x="195" y="12"/>
                      <a:pt x="195" y="12"/>
                    </a:cubicBezTo>
                    <a:cubicBezTo>
                      <a:pt x="197" y="11"/>
                      <a:pt x="196" y="10"/>
                      <a:pt x="196" y="9"/>
                    </a:cubicBezTo>
                    <a:cubicBezTo>
                      <a:pt x="195" y="7"/>
                      <a:pt x="190" y="9"/>
                      <a:pt x="188" y="10"/>
                    </a:cubicBezTo>
                    <a:cubicBezTo>
                      <a:pt x="186" y="11"/>
                      <a:pt x="183" y="13"/>
                      <a:pt x="182" y="16"/>
                    </a:cubicBezTo>
                    <a:cubicBezTo>
                      <a:pt x="182" y="16"/>
                      <a:pt x="181" y="16"/>
                      <a:pt x="179" y="16"/>
                    </a:cubicBezTo>
                    <a:cubicBezTo>
                      <a:pt x="178" y="16"/>
                      <a:pt x="178" y="16"/>
                      <a:pt x="178" y="16"/>
                    </a:cubicBezTo>
                    <a:cubicBezTo>
                      <a:pt x="176" y="16"/>
                      <a:pt x="175" y="16"/>
                      <a:pt x="173" y="17"/>
                    </a:cubicBezTo>
                    <a:cubicBezTo>
                      <a:pt x="174" y="16"/>
                      <a:pt x="174" y="15"/>
                      <a:pt x="174" y="15"/>
                    </a:cubicBezTo>
                    <a:cubicBezTo>
                      <a:pt x="174" y="13"/>
                      <a:pt x="173" y="13"/>
                      <a:pt x="169" y="13"/>
                    </a:cubicBezTo>
                    <a:cubicBezTo>
                      <a:pt x="169" y="13"/>
                      <a:pt x="168" y="13"/>
                      <a:pt x="167" y="13"/>
                    </a:cubicBezTo>
                    <a:cubicBezTo>
                      <a:pt x="164" y="13"/>
                      <a:pt x="160" y="14"/>
                      <a:pt x="157" y="15"/>
                    </a:cubicBezTo>
                    <a:cubicBezTo>
                      <a:pt x="156" y="16"/>
                      <a:pt x="155" y="16"/>
                      <a:pt x="154" y="16"/>
                    </a:cubicBezTo>
                    <a:cubicBezTo>
                      <a:pt x="153" y="17"/>
                      <a:pt x="152" y="17"/>
                      <a:pt x="152" y="18"/>
                    </a:cubicBezTo>
                    <a:cubicBezTo>
                      <a:pt x="152" y="19"/>
                      <a:pt x="152" y="20"/>
                      <a:pt x="153" y="20"/>
                    </a:cubicBezTo>
                    <a:cubicBezTo>
                      <a:pt x="153" y="20"/>
                      <a:pt x="153" y="20"/>
                      <a:pt x="153" y="21"/>
                    </a:cubicBezTo>
                    <a:cubicBezTo>
                      <a:pt x="153" y="21"/>
                      <a:pt x="153" y="21"/>
                      <a:pt x="149" y="21"/>
                    </a:cubicBezTo>
                    <a:cubicBezTo>
                      <a:pt x="147" y="20"/>
                      <a:pt x="147" y="20"/>
                      <a:pt x="145" y="21"/>
                    </a:cubicBezTo>
                    <a:cubicBezTo>
                      <a:pt x="145" y="21"/>
                      <a:pt x="145" y="21"/>
                      <a:pt x="143" y="22"/>
                    </a:cubicBezTo>
                    <a:cubicBezTo>
                      <a:pt x="143" y="22"/>
                      <a:pt x="143" y="22"/>
                      <a:pt x="143" y="22"/>
                    </a:cubicBezTo>
                    <a:cubicBezTo>
                      <a:pt x="143" y="22"/>
                      <a:pt x="143" y="22"/>
                      <a:pt x="143" y="22"/>
                    </a:cubicBezTo>
                    <a:cubicBezTo>
                      <a:pt x="142" y="20"/>
                      <a:pt x="142" y="20"/>
                      <a:pt x="142" y="20"/>
                    </a:cubicBezTo>
                    <a:cubicBezTo>
                      <a:pt x="141" y="21"/>
                      <a:pt x="141" y="21"/>
                      <a:pt x="141" y="21"/>
                    </a:cubicBezTo>
                    <a:cubicBezTo>
                      <a:pt x="130" y="25"/>
                      <a:pt x="120" y="29"/>
                      <a:pt x="110" y="34"/>
                    </a:cubicBezTo>
                    <a:cubicBezTo>
                      <a:pt x="100" y="39"/>
                      <a:pt x="88" y="46"/>
                      <a:pt x="79" y="52"/>
                    </a:cubicBezTo>
                    <a:cubicBezTo>
                      <a:pt x="76" y="54"/>
                      <a:pt x="72" y="56"/>
                      <a:pt x="69" y="59"/>
                    </a:cubicBezTo>
                    <a:cubicBezTo>
                      <a:pt x="62" y="64"/>
                      <a:pt x="56" y="69"/>
                      <a:pt x="53" y="72"/>
                    </a:cubicBezTo>
                    <a:cubicBezTo>
                      <a:pt x="51" y="73"/>
                      <a:pt x="50" y="74"/>
                      <a:pt x="50" y="75"/>
                    </a:cubicBezTo>
                    <a:cubicBezTo>
                      <a:pt x="48" y="76"/>
                      <a:pt x="47" y="77"/>
                      <a:pt x="47" y="78"/>
                    </a:cubicBezTo>
                    <a:cubicBezTo>
                      <a:pt x="47" y="79"/>
                      <a:pt x="47" y="79"/>
                      <a:pt x="47" y="79"/>
                    </a:cubicBezTo>
                    <a:cubicBezTo>
                      <a:pt x="45" y="80"/>
                      <a:pt x="45" y="82"/>
                      <a:pt x="45" y="83"/>
                    </a:cubicBezTo>
                    <a:cubicBezTo>
                      <a:pt x="45" y="83"/>
                      <a:pt x="45" y="83"/>
                      <a:pt x="45" y="84"/>
                    </a:cubicBezTo>
                    <a:cubicBezTo>
                      <a:pt x="44" y="84"/>
                      <a:pt x="44" y="85"/>
                      <a:pt x="43" y="85"/>
                    </a:cubicBezTo>
                    <a:cubicBezTo>
                      <a:pt x="43" y="86"/>
                      <a:pt x="42" y="87"/>
                      <a:pt x="42" y="87"/>
                    </a:cubicBezTo>
                    <a:cubicBezTo>
                      <a:pt x="41" y="89"/>
                      <a:pt x="40" y="90"/>
                      <a:pt x="39" y="91"/>
                    </a:cubicBezTo>
                    <a:cubicBezTo>
                      <a:pt x="38" y="92"/>
                      <a:pt x="37" y="93"/>
                      <a:pt x="37" y="94"/>
                    </a:cubicBezTo>
                    <a:cubicBezTo>
                      <a:pt x="35" y="96"/>
                      <a:pt x="34" y="98"/>
                      <a:pt x="31" y="100"/>
                    </a:cubicBezTo>
                    <a:cubicBezTo>
                      <a:pt x="26" y="104"/>
                      <a:pt x="23" y="108"/>
                      <a:pt x="19" y="115"/>
                    </a:cubicBezTo>
                    <a:cubicBezTo>
                      <a:pt x="16" y="121"/>
                      <a:pt x="14" y="122"/>
                      <a:pt x="12" y="124"/>
                    </a:cubicBezTo>
                    <a:cubicBezTo>
                      <a:pt x="12" y="125"/>
                      <a:pt x="12" y="125"/>
                      <a:pt x="11" y="125"/>
                    </a:cubicBezTo>
                    <a:cubicBezTo>
                      <a:pt x="8" y="128"/>
                      <a:pt x="8" y="129"/>
                      <a:pt x="8" y="133"/>
                    </a:cubicBezTo>
                    <a:cubicBezTo>
                      <a:pt x="8" y="136"/>
                      <a:pt x="7" y="137"/>
                      <a:pt x="7" y="138"/>
                    </a:cubicBezTo>
                    <a:cubicBezTo>
                      <a:pt x="5" y="139"/>
                      <a:pt x="5" y="140"/>
                      <a:pt x="5" y="141"/>
                    </a:cubicBezTo>
                    <a:cubicBezTo>
                      <a:pt x="5" y="141"/>
                      <a:pt x="6" y="142"/>
                      <a:pt x="5" y="144"/>
                    </a:cubicBezTo>
                    <a:cubicBezTo>
                      <a:pt x="3" y="148"/>
                      <a:pt x="3" y="150"/>
                      <a:pt x="7" y="152"/>
                    </a:cubicBezTo>
                    <a:cubicBezTo>
                      <a:pt x="7" y="152"/>
                      <a:pt x="7" y="152"/>
                      <a:pt x="7" y="152"/>
                    </a:cubicBezTo>
                    <a:cubicBezTo>
                      <a:pt x="7" y="153"/>
                      <a:pt x="8" y="153"/>
                      <a:pt x="8" y="153"/>
                    </a:cubicBezTo>
                    <a:cubicBezTo>
                      <a:pt x="8" y="153"/>
                      <a:pt x="8" y="153"/>
                      <a:pt x="8" y="153"/>
                    </a:cubicBezTo>
                    <a:cubicBezTo>
                      <a:pt x="8" y="153"/>
                      <a:pt x="7" y="154"/>
                      <a:pt x="7" y="155"/>
                    </a:cubicBezTo>
                    <a:cubicBezTo>
                      <a:pt x="7" y="157"/>
                      <a:pt x="7" y="158"/>
                      <a:pt x="7" y="159"/>
                    </a:cubicBezTo>
                    <a:cubicBezTo>
                      <a:pt x="7" y="160"/>
                      <a:pt x="7" y="160"/>
                      <a:pt x="7" y="161"/>
                    </a:cubicBezTo>
                    <a:cubicBezTo>
                      <a:pt x="7" y="162"/>
                      <a:pt x="7" y="163"/>
                      <a:pt x="7" y="163"/>
                    </a:cubicBezTo>
                    <a:cubicBezTo>
                      <a:pt x="6" y="166"/>
                      <a:pt x="6" y="168"/>
                      <a:pt x="5" y="170"/>
                    </a:cubicBezTo>
                    <a:cubicBezTo>
                      <a:pt x="5" y="172"/>
                      <a:pt x="5" y="173"/>
                      <a:pt x="4" y="174"/>
                    </a:cubicBezTo>
                    <a:cubicBezTo>
                      <a:pt x="3" y="176"/>
                      <a:pt x="4" y="178"/>
                      <a:pt x="5" y="179"/>
                    </a:cubicBezTo>
                    <a:cubicBezTo>
                      <a:pt x="5" y="179"/>
                      <a:pt x="6" y="180"/>
                      <a:pt x="6" y="181"/>
                    </a:cubicBezTo>
                    <a:cubicBezTo>
                      <a:pt x="5" y="184"/>
                      <a:pt x="5" y="184"/>
                      <a:pt x="3" y="184"/>
                    </a:cubicBezTo>
                    <a:cubicBezTo>
                      <a:pt x="1" y="184"/>
                      <a:pt x="1" y="185"/>
                      <a:pt x="0" y="186"/>
                    </a:cubicBezTo>
                    <a:cubicBezTo>
                      <a:pt x="0" y="187"/>
                      <a:pt x="1" y="189"/>
                      <a:pt x="4" y="193"/>
                    </a:cubicBezTo>
                    <a:cubicBezTo>
                      <a:pt x="4" y="194"/>
                      <a:pt x="5" y="194"/>
                      <a:pt x="6" y="195"/>
                    </a:cubicBezTo>
                    <a:cubicBezTo>
                      <a:pt x="7" y="195"/>
                      <a:pt x="7" y="195"/>
                      <a:pt x="6" y="197"/>
                    </a:cubicBezTo>
                    <a:cubicBezTo>
                      <a:pt x="5" y="201"/>
                      <a:pt x="5" y="205"/>
                      <a:pt x="8" y="209"/>
                    </a:cubicBezTo>
                    <a:cubicBezTo>
                      <a:pt x="9" y="210"/>
                      <a:pt x="9" y="211"/>
                      <a:pt x="9" y="212"/>
                    </a:cubicBezTo>
                    <a:cubicBezTo>
                      <a:pt x="9" y="213"/>
                      <a:pt x="10" y="214"/>
                      <a:pt x="10" y="214"/>
                    </a:cubicBezTo>
                    <a:cubicBezTo>
                      <a:pt x="12" y="214"/>
                      <a:pt x="12" y="213"/>
                      <a:pt x="12" y="212"/>
                    </a:cubicBezTo>
                    <a:cubicBezTo>
                      <a:pt x="13" y="212"/>
                      <a:pt x="13" y="212"/>
                      <a:pt x="13" y="211"/>
                    </a:cubicBezTo>
                    <a:cubicBezTo>
                      <a:pt x="14" y="210"/>
                      <a:pt x="14" y="209"/>
                      <a:pt x="14" y="207"/>
                    </a:cubicBezTo>
                    <a:cubicBezTo>
                      <a:pt x="14" y="205"/>
                      <a:pt x="14" y="204"/>
                      <a:pt x="12" y="203"/>
                    </a:cubicBezTo>
                    <a:cubicBezTo>
                      <a:pt x="12" y="203"/>
                      <a:pt x="12" y="203"/>
                      <a:pt x="12" y="203"/>
                    </a:cubicBezTo>
                    <a:cubicBezTo>
                      <a:pt x="12" y="202"/>
                      <a:pt x="13" y="201"/>
                      <a:pt x="13" y="200"/>
                    </a:cubicBezTo>
                    <a:cubicBezTo>
                      <a:pt x="13" y="199"/>
                      <a:pt x="13" y="198"/>
                      <a:pt x="12" y="197"/>
                    </a:cubicBezTo>
                    <a:cubicBezTo>
                      <a:pt x="12" y="197"/>
                      <a:pt x="12" y="197"/>
                      <a:pt x="13" y="196"/>
                    </a:cubicBezTo>
                    <a:cubicBezTo>
                      <a:pt x="13" y="194"/>
                      <a:pt x="13" y="191"/>
                      <a:pt x="11" y="187"/>
                    </a:cubicBezTo>
                    <a:cubicBezTo>
                      <a:pt x="11" y="186"/>
                      <a:pt x="10" y="186"/>
                      <a:pt x="10" y="185"/>
                    </a:cubicBezTo>
                    <a:cubicBezTo>
                      <a:pt x="11" y="185"/>
                      <a:pt x="11" y="184"/>
                      <a:pt x="11" y="182"/>
                    </a:cubicBezTo>
                    <a:cubicBezTo>
                      <a:pt x="11" y="180"/>
                      <a:pt x="12" y="179"/>
                      <a:pt x="12" y="178"/>
                    </a:cubicBezTo>
                    <a:cubicBezTo>
                      <a:pt x="12" y="177"/>
                      <a:pt x="12" y="175"/>
                      <a:pt x="11" y="173"/>
                    </a:cubicBezTo>
                    <a:cubicBezTo>
                      <a:pt x="11" y="171"/>
                      <a:pt x="11" y="169"/>
                      <a:pt x="14" y="166"/>
                    </a:cubicBezTo>
                    <a:cubicBezTo>
                      <a:pt x="14" y="166"/>
                      <a:pt x="15" y="167"/>
                      <a:pt x="15" y="168"/>
                    </a:cubicBezTo>
                    <a:cubicBezTo>
                      <a:pt x="15" y="168"/>
                      <a:pt x="15" y="168"/>
                      <a:pt x="14" y="169"/>
                    </a:cubicBezTo>
                    <a:cubicBezTo>
                      <a:pt x="14" y="169"/>
                      <a:pt x="14" y="170"/>
                      <a:pt x="14" y="171"/>
                    </a:cubicBezTo>
                    <a:cubicBezTo>
                      <a:pt x="13" y="172"/>
                      <a:pt x="13" y="172"/>
                      <a:pt x="13" y="173"/>
                    </a:cubicBezTo>
                    <a:cubicBezTo>
                      <a:pt x="13" y="174"/>
                      <a:pt x="13" y="175"/>
                      <a:pt x="13" y="175"/>
                    </a:cubicBezTo>
                    <a:cubicBezTo>
                      <a:pt x="11" y="176"/>
                      <a:pt x="12" y="178"/>
                      <a:pt x="13" y="179"/>
                    </a:cubicBezTo>
                    <a:cubicBezTo>
                      <a:pt x="13" y="179"/>
                      <a:pt x="13" y="180"/>
                      <a:pt x="13" y="180"/>
                    </a:cubicBezTo>
                    <a:cubicBezTo>
                      <a:pt x="13" y="182"/>
                      <a:pt x="14" y="183"/>
                      <a:pt x="15" y="184"/>
                    </a:cubicBezTo>
                    <a:cubicBezTo>
                      <a:pt x="15" y="184"/>
                      <a:pt x="15" y="184"/>
                      <a:pt x="16" y="184"/>
                    </a:cubicBezTo>
                    <a:cubicBezTo>
                      <a:pt x="16" y="184"/>
                      <a:pt x="16" y="185"/>
                      <a:pt x="16" y="185"/>
                    </a:cubicBezTo>
                    <a:cubicBezTo>
                      <a:pt x="16" y="185"/>
                      <a:pt x="16" y="185"/>
                      <a:pt x="16" y="185"/>
                    </a:cubicBezTo>
                    <a:cubicBezTo>
                      <a:pt x="16" y="185"/>
                      <a:pt x="16" y="186"/>
                      <a:pt x="16" y="186"/>
                    </a:cubicBezTo>
                    <a:cubicBezTo>
                      <a:pt x="15" y="188"/>
                      <a:pt x="16" y="188"/>
                      <a:pt x="16" y="189"/>
                    </a:cubicBezTo>
                    <a:cubicBezTo>
                      <a:pt x="16" y="189"/>
                      <a:pt x="16" y="189"/>
                      <a:pt x="16" y="189"/>
                    </a:cubicBezTo>
                    <a:cubicBezTo>
                      <a:pt x="15" y="192"/>
                      <a:pt x="16" y="197"/>
                      <a:pt x="18" y="198"/>
                    </a:cubicBezTo>
                    <a:cubicBezTo>
                      <a:pt x="19" y="199"/>
                      <a:pt x="19" y="201"/>
                      <a:pt x="19" y="203"/>
                    </a:cubicBezTo>
                    <a:cubicBezTo>
                      <a:pt x="19" y="205"/>
                      <a:pt x="20" y="206"/>
                      <a:pt x="20" y="207"/>
                    </a:cubicBezTo>
                    <a:cubicBezTo>
                      <a:pt x="21" y="208"/>
                      <a:pt x="22" y="209"/>
                      <a:pt x="22" y="212"/>
                    </a:cubicBezTo>
                    <a:cubicBezTo>
                      <a:pt x="22" y="216"/>
                      <a:pt x="23" y="218"/>
                      <a:pt x="24" y="219"/>
                    </a:cubicBezTo>
                    <a:cubicBezTo>
                      <a:pt x="24" y="219"/>
                      <a:pt x="25" y="219"/>
                      <a:pt x="25" y="219"/>
                    </a:cubicBezTo>
                    <a:cubicBezTo>
                      <a:pt x="25" y="220"/>
                      <a:pt x="25" y="221"/>
                      <a:pt x="23" y="223"/>
                    </a:cubicBezTo>
                    <a:cubicBezTo>
                      <a:pt x="22" y="225"/>
                      <a:pt x="21" y="228"/>
                      <a:pt x="21" y="231"/>
                    </a:cubicBezTo>
                    <a:cubicBezTo>
                      <a:pt x="22" y="233"/>
                      <a:pt x="24" y="235"/>
                      <a:pt x="25" y="236"/>
                    </a:cubicBezTo>
                    <a:cubicBezTo>
                      <a:pt x="26" y="237"/>
                      <a:pt x="27" y="237"/>
                      <a:pt x="27" y="237"/>
                    </a:cubicBezTo>
                    <a:cubicBezTo>
                      <a:pt x="27" y="239"/>
                      <a:pt x="29" y="243"/>
                      <a:pt x="34" y="243"/>
                    </a:cubicBezTo>
                    <a:cubicBezTo>
                      <a:pt x="35" y="243"/>
                      <a:pt x="35" y="243"/>
                      <a:pt x="35" y="243"/>
                    </a:cubicBezTo>
                    <a:cubicBezTo>
                      <a:pt x="35" y="244"/>
                      <a:pt x="36" y="244"/>
                      <a:pt x="36" y="245"/>
                    </a:cubicBezTo>
                    <a:cubicBezTo>
                      <a:pt x="38" y="247"/>
                      <a:pt x="40" y="249"/>
                      <a:pt x="42" y="250"/>
                    </a:cubicBezTo>
                    <a:cubicBezTo>
                      <a:pt x="43" y="250"/>
                      <a:pt x="44" y="251"/>
                      <a:pt x="45" y="251"/>
                    </a:cubicBezTo>
                    <a:cubicBezTo>
                      <a:pt x="46" y="251"/>
                      <a:pt x="48" y="252"/>
                      <a:pt x="50" y="253"/>
                    </a:cubicBezTo>
                    <a:cubicBezTo>
                      <a:pt x="51" y="253"/>
                      <a:pt x="51" y="254"/>
                      <a:pt x="51" y="254"/>
                    </a:cubicBezTo>
                    <a:cubicBezTo>
                      <a:pt x="51" y="254"/>
                      <a:pt x="51" y="254"/>
                      <a:pt x="51" y="254"/>
                    </a:cubicBezTo>
                    <a:cubicBezTo>
                      <a:pt x="52" y="255"/>
                      <a:pt x="52" y="255"/>
                      <a:pt x="52" y="255"/>
                    </a:cubicBezTo>
                    <a:cubicBezTo>
                      <a:pt x="52" y="255"/>
                      <a:pt x="53" y="255"/>
                      <a:pt x="53" y="255"/>
                    </a:cubicBezTo>
                    <a:cubicBezTo>
                      <a:pt x="54" y="256"/>
                      <a:pt x="54" y="256"/>
                      <a:pt x="56" y="256"/>
                    </a:cubicBezTo>
                    <a:cubicBezTo>
                      <a:pt x="58" y="257"/>
                      <a:pt x="58" y="257"/>
                      <a:pt x="58" y="257"/>
                    </a:cubicBezTo>
                    <a:cubicBezTo>
                      <a:pt x="61" y="258"/>
                      <a:pt x="62" y="258"/>
                      <a:pt x="63" y="257"/>
                    </a:cubicBezTo>
                    <a:cubicBezTo>
                      <a:pt x="63" y="257"/>
                      <a:pt x="64" y="257"/>
                      <a:pt x="64" y="256"/>
                    </a:cubicBezTo>
                    <a:cubicBezTo>
                      <a:pt x="65" y="256"/>
                      <a:pt x="66" y="255"/>
                      <a:pt x="66" y="255"/>
                    </a:cubicBezTo>
                    <a:cubicBezTo>
                      <a:pt x="68" y="253"/>
                      <a:pt x="69" y="253"/>
                      <a:pt x="71" y="253"/>
                    </a:cubicBezTo>
                    <a:cubicBezTo>
                      <a:pt x="71" y="253"/>
                      <a:pt x="71" y="253"/>
                      <a:pt x="72" y="253"/>
                    </a:cubicBezTo>
                    <a:cubicBezTo>
                      <a:pt x="72" y="254"/>
                      <a:pt x="74" y="254"/>
                      <a:pt x="75" y="254"/>
                    </a:cubicBezTo>
                    <a:cubicBezTo>
                      <a:pt x="75" y="254"/>
                      <a:pt x="75" y="254"/>
                      <a:pt x="75" y="254"/>
                    </a:cubicBezTo>
                    <a:cubicBezTo>
                      <a:pt x="75" y="255"/>
                      <a:pt x="75" y="255"/>
                      <a:pt x="75" y="255"/>
                    </a:cubicBezTo>
                    <a:cubicBezTo>
                      <a:pt x="76" y="256"/>
                      <a:pt x="79" y="260"/>
                      <a:pt x="82" y="263"/>
                    </a:cubicBezTo>
                    <a:cubicBezTo>
                      <a:pt x="82" y="264"/>
                      <a:pt x="83" y="265"/>
                      <a:pt x="83" y="265"/>
                    </a:cubicBezTo>
                    <a:cubicBezTo>
                      <a:pt x="86" y="269"/>
                      <a:pt x="89" y="269"/>
                      <a:pt x="91" y="268"/>
                    </a:cubicBezTo>
                    <a:cubicBezTo>
                      <a:pt x="92" y="268"/>
                      <a:pt x="92" y="268"/>
                      <a:pt x="93" y="268"/>
                    </a:cubicBezTo>
                    <a:cubicBezTo>
                      <a:pt x="93" y="268"/>
                      <a:pt x="93" y="268"/>
                      <a:pt x="94" y="268"/>
                    </a:cubicBezTo>
                    <a:cubicBezTo>
                      <a:pt x="94" y="268"/>
                      <a:pt x="94" y="269"/>
                      <a:pt x="94" y="269"/>
                    </a:cubicBezTo>
                    <a:cubicBezTo>
                      <a:pt x="94" y="272"/>
                      <a:pt x="95" y="272"/>
                      <a:pt x="96" y="273"/>
                    </a:cubicBezTo>
                    <a:cubicBezTo>
                      <a:pt x="97" y="273"/>
                      <a:pt x="98" y="273"/>
                      <a:pt x="98" y="273"/>
                    </a:cubicBezTo>
                    <a:cubicBezTo>
                      <a:pt x="101" y="275"/>
                      <a:pt x="103" y="274"/>
                      <a:pt x="105" y="273"/>
                    </a:cubicBezTo>
                    <a:cubicBezTo>
                      <a:pt x="104" y="275"/>
                      <a:pt x="105" y="276"/>
                      <a:pt x="107" y="277"/>
                    </a:cubicBezTo>
                    <a:cubicBezTo>
                      <a:pt x="107" y="278"/>
                      <a:pt x="107" y="278"/>
                      <a:pt x="108" y="278"/>
                    </a:cubicBezTo>
                    <a:cubicBezTo>
                      <a:pt x="109" y="279"/>
                      <a:pt x="109" y="280"/>
                      <a:pt x="110" y="281"/>
                    </a:cubicBezTo>
                    <a:cubicBezTo>
                      <a:pt x="111" y="283"/>
                      <a:pt x="112" y="285"/>
                      <a:pt x="116" y="286"/>
                    </a:cubicBezTo>
                    <a:cubicBezTo>
                      <a:pt x="116" y="286"/>
                      <a:pt x="116" y="286"/>
                      <a:pt x="116" y="286"/>
                    </a:cubicBezTo>
                    <a:cubicBezTo>
                      <a:pt x="116" y="286"/>
                      <a:pt x="116" y="286"/>
                      <a:pt x="116" y="286"/>
                    </a:cubicBezTo>
                    <a:cubicBezTo>
                      <a:pt x="113" y="287"/>
                      <a:pt x="114" y="289"/>
                      <a:pt x="115" y="290"/>
                    </a:cubicBezTo>
                    <a:cubicBezTo>
                      <a:pt x="115" y="291"/>
                      <a:pt x="115" y="291"/>
                      <a:pt x="115" y="291"/>
                    </a:cubicBezTo>
                    <a:cubicBezTo>
                      <a:pt x="115" y="293"/>
                      <a:pt x="115" y="294"/>
                      <a:pt x="116" y="295"/>
                    </a:cubicBezTo>
                    <a:cubicBezTo>
                      <a:pt x="117" y="296"/>
                      <a:pt x="119" y="297"/>
                      <a:pt x="121" y="296"/>
                    </a:cubicBezTo>
                    <a:cubicBezTo>
                      <a:pt x="122" y="296"/>
                      <a:pt x="123" y="297"/>
                      <a:pt x="123" y="297"/>
                    </a:cubicBezTo>
                    <a:cubicBezTo>
                      <a:pt x="123" y="298"/>
                      <a:pt x="123" y="298"/>
                      <a:pt x="123" y="298"/>
                    </a:cubicBezTo>
                    <a:cubicBezTo>
                      <a:pt x="125" y="300"/>
                      <a:pt x="125" y="300"/>
                      <a:pt x="125" y="300"/>
                    </a:cubicBezTo>
                    <a:cubicBezTo>
                      <a:pt x="126" y="301"/>
                      <a:pt x="126" y="302"/>
                      <a:pt x="126" y="303"/>
                    </a:cubicBezTo>
                    <a:cubicBezTo>
                      <a:pt x="126" y="305"/>
                      <a:pt x="127" y="305"/>
                      <a:pt x="129" y="307"/>
                    </a:cubicBezTo>
                    <a:cubicBezTo>
                      <a:pt x="132" y="309"/>
                      <a:pt x="134" y="309"/>
                      <a:pt x="135" y="308"/>
                    </a:cubicBezTo>
                    <a:cubicBezTo>
                      <a:pt x="137" y="309"/>
                      <a:pt x="141" y="310"/>
                      <a:pt x="142" y="310"/>
                    </a:cubicBezTo>
                    <a:cubicBezTo>
                      <a:pt x="143" y="310"/>
                      <a:pt x="143" y="310"/>
                      <a:pt x="143" y="310"/>
                    </a:cubicBezTo>
                    <a:cubicBezTo>
                      <a:pt x="143" y="310"/>
                      <a:pt x="143" y="310"/>
                      <a:pt x="143" y="310"/>
                    </a:cubicBezTo>
                    <a:cubicBezTo>
                      <a:pt x="143" y="310"/>
                      <a:pt x="144" y="311"/>
                      <a:pt x="145" y="311"/>
                    </a:cubicBezTo>
                    <a:cubicBezTo>
                      <a:pt x="145" y="312"/>
                      <a:pt x="146" y="312"/>
                      <a:pt x="146" y="312"/>
                    </a:cubicBezTo>
                    <a:cubicBezTo>
                      <a:pt x="146" y="312"/>
                      <a:pt x="145" y="312"/>
                      <a:pt x="145" y="313"/>
                    </a:cubicBezTo>
                    <a:cubicBezTo>
                      <a:pt x="145" y="313"/>
                      <a:pt x="145" y="314"/>
                      <a:pt x="146" y="315"/>
                    </a:cubicBezTo>
                    <a:cubicBezTo>
                      <a:pt x="146" y="316"/>
                      <a:pt x="146" y="317"/>
                      <a:pt x="147" y="317"/>
                    </a:cubicBezTo>
                    <a:cubicBezTo>
                      <a:pt x="148" y="317"/>
                      <a:pt x="149" y="317"/>
                      <a:pt x="149" y="316"/>
                    </a:cubicBezTo>
                    <a:cubicBezTo>
                      <a:pt x="150" y="316"/>
                      <a:pt x="150" y="315"/>
                      <a:pt x="151" y="315"/>
                    </a:cubicBezTo>
                    <a:cubicBezTo>
                      <a:pt x="153" y="314"/>
                      <a:pt x="154" y="313"/>
                      <a:pt x="154" y="313"/>
                    </a:cubicBezTo>
                    <a:cubicBezTo>
                      <a:pt x="154" y="312"/>
                      <a:pt x="154" y="312"/>
                      <a:pt x="154" y="312"/>
                    </a:cubicBezTo>
                    <a:cubicBezTo>
                      <a:pt x="154" y="309"/>
                      <a:pt x="154" y="309"/>
                      <a:pt x="154" y="309"/>
                    </a:cubicBezTo>
                    <a:cubicBezTo>
                      <a:pt x="153" y="308"/>
                      <a:pt x="153" y="308"/>
                      <a:pt x="153" y="308"/>
                    </a:cubicBezTo>
                    <a:cubicBezTo>
                      <a:pt x="153" y="308"/>
                      <a:pt x="154" y="308"/>
                      <a:pt x="155" y="307"/>
                    </a:cubicBezTo>
                    <a:cubicBezTo>
                      <a:pt x="156" y="307"/>
                      <a:pt x="157" y="306"/>
                      <a:pt x="157" y="305"/>
                    </a:cubicBezTo>
                    <a:cubicBezTo>
                      <a:pt x="158" y="305"/>
                      <a:pt x="158" y="304"/>
                      <a:pt x="159" y="304"/>
                    </a:cubicBezTo>
                    <a:cubicBezTo>
                      <a:pt x="159" y="304"/>
                      <a:pt x="160" y="304"/>
                      <a:pt x="162" y="305"/>
                    </a:cubicBezTo>
                    <a:cubicBezTo>
                      <a:pt x="163" y="305"/>
                      <a:pt x="164" y="306"/>
                      <a:pt x="164" y="306"/>
                    </a:cubicBezTo>
                    <a:cubicBezTo>
                      <a:pt x="164" y="307"/>
                      <a:pt x="164" y="307"/>
                      <a:pt x="164" y="308"/>
                    </a:cubicBezTo>
                    <a:cubicBezTo>
                      <a:pt x="164" y="309"/>
                      <a:pt x="164" y="310"/>
                      <a:pt x="164" y="311"/>
                    </a:cubicBezTo>
                    <a:cubicBezTo>
                      <a:pt x="165" y="313"/>
                      <a:pt x="166" y="313"/>
                      <a:pt x="166" y="314"/>
                    </a:cubicBezTo>
                    <a:cubicBezTo>
                      <a:pt x="167" y="315"/>
                      <a:pt x="167" y="315"/>
                      <a:pt x="167" y="315"/>
                    </a:cubicBezTo>
                    <a:cubicBezTo>
                      <a:pt x="168" y="316"/>
                      <a:pt x="168" y="317"/>
                      <a:pt x="168" y="317"/>
                    </a:cubicBezTo>
                    <a:cubicBezTo>
                      <a:pt x="169" y="318"/>
                      <a:pt x="169" y="319"/>
                      <a:pt x="169" y="319"/>
                    </a:cubicBezTo>
                    <a:cubicBezTo>
                      <a:pt x="168" y="320"/>
                      <a:pt x="169" y="321"/>
                      <a:pt x="169" y="322"/>
                    </a:cubicBezTo>
                    <a:cubicBezTo>
                      <a:pt x="170" y="322"/>
                      <a:pt x="170" y="323"/>
                      <a:pt x="170" y="323"/>
                    </a:cubicBezTo>
                    <a:cubicBezTo>
                      <a:pt x="168" y="324"/>
                      <a:pt x="169" y="326"/>
                      <a:pt x="169" y="328"/>
                    </a:cubicBezTo>
                    <a:cubicBezTo>
                      <a:pt x="169" y="329"/>
                      <a:pt x="169" y="331"/>
                      <a:pt x="169" y="331"/>
                    </a:cubicBezTo>
                    <a:cubicBezTo>
                      <a:pt x="167" y="333"/>
                      <a:pt x="168" y="335"/>
                      <a:pt x="169" y="336"/>
                    </a:cubicBezTo>
                    <a:cubicBezTo>
                      <a:pt x="169" y="337"/>
                      <a:pt x="169" y="338"/>
                      <a:pt x="169" y="338"/>
                    </a:cubicBezTo>
                    <a:cubicBezTo>
                      <a:pt x="169" y="340"/>
                      <a:pt x="167" y="343"/>
                      <a:pt x="167" y="343"/>
                    </a:cubicBezTo>
                    <a:cubicBezTo>
                      <a:pt x="166" y="343"/>
                      <a:pt x="166" y="343"/>
                      <a:pt x="166" y="343"/>
                    </a:cubicBezTo>
                    <a:cubicBezTo>
                      <a:pt x="164" y="343"/>
                      <a:pt x="160" y="344"/>
                      <a:pt x="160" y="347"/>
                    </a:cubicBezTo>
                    <a:cubicBezTo>
                      <a:pt x="159" y="348"/>
                      <a:pt x="159" y="349"/>
                      <a:pt x="159" y="349"/>
                    </a:cubicBezTo>
                    <a:cubicBezTo>
                      <a:pt x="158" y="349"/>
                      <a:pt x="158" y="349"/>
                      <a:pt x="158" y="349"/>
                    </a:cubicBezTo>
                    <a:cubicBezTo>
                      <a:pt x="158" y="349"/>
                      <a:pt x="158" y="349"/>
                      <a:pt x="158" y="349"/>
                    </a:cubicBezTo>
                    <a:cubicBezTo>
                      <a:pt x="157" y="350"/>
                      <a:pt x="157" y="351"/>
                      <a:pt x="157" y="352"/>
                    </a:cubicBezTo>
                    <a:cubicBezTo>
                      <a:pt x="157" y="352"/>
                      <a:pt x="157" y="353"/>
                      <a:pt x="156" y="353"/>
                    </a:cubicBezTo>
                    <a:cubicBezTo>
                      <a:pt x="156" y="354"/>
                      <a:pt x="156" y="354"/>
                      <a:pt x="156" y="354"/>
                    </a:cubicBezTo>
                    <a:cubicBezTo>
                      <a:pt x="156" y="354"/>
                      <a:pt x="155" y="354"/>
                      <a:pt x="155" y="354"/>
                    </a:cubicBezTo>
                    <a:cubicBezTo>
                      <a:pt x="154" y="354"/>
                      <a:pt x="153" y="354"/>
                      <a:pt x="151" y="354"/>
                    </a:cubicBezTo>
                    <a:cubicBezTo>
                      <a:pt x="149" y="354"/>
                      <a:pt x="148" y="354"/>
                      <a:pt x="148" y="355"/>
                    </a:cubicBezTo>
                    <a:cubicBezTo>
                      <a:pt x="147" y="356"/>
                      <a:pt x="148" y="357"/>
                      <a:pt x="149" y="357"/>
                    </a:cubicBezTo>
                    <a:cubicBezTo>
                      <a:pt x="149" y="358"/>
                      <a:pt x="150" y="358"/>
                      <a:pt x="150" y="359"/>
                    </a:cubicBezTo>
                    <a:cubicBezTo>
                      <a:pt x="150" y="359"/>
                      <a:pt x="150" y="359"/>
                      <a:pt x="150" y="359"/>
                    </a:cubicBezTo>
                    <a:cubicBezTo>
                      <a:pt x="149" y="360"/>
                      <a:pt x="148" y="361"/>
                      <a:pt x="148" y="362"/>
                    </a:cubicBezTo>
                    <a:cubicBezTo>
                      <a:pt x="148" y="362"/>
                      <a:pt x="147" y="363"/>
                      <a:pt x="147" y="364"/>
                    </a:cubicBezTo>
                    <a:cubicBezTo>
                      <a:pt x="147" y="364"/>
                      <a:pt x="147" y="364"/>
                      <a:pt x="147" y="364"/>
                    </a:cubicBezTo>
                    <a:cubicBezTo>
                      <a:pt x="145" y="365"/>
                      <a:pt x="145" y="366"/>
                      <a:pt x="145" y="367"/>
                    </a:cubicBezTo>
                    <a:cubicBezTo>
                      <a:pt x="146" y="367"/>
                      <a:pt x="146" y="367"/>
                      <a:pt x="146" y="367"/>
                    </a:cubicBezTo>
                    <a:cubicBezTo>
                      <a:pt x="146" y="369"/>
                      <a:pt x="146" y="371"/>
                      <a:pt x="145" y="372"/>
                    </a:cubicBezTo>
                    <a:cubicBezTo>
                      <a:pt x="144" y="374"/>
                      <a:pt x="143" y="376"/>
                      <a:pt x="145" y="377"/>
                    </a:cubicBezTo>
                    <a:cubicBezTo>
                      <a:pt x="145" y="377"/>
                      <a:pt x="146" y="377"/>
                      <a:pt x="146" y="378"/>
                    </a:cubicBezTo>
                    <a:cubicBezTo>
                      <a:pt x="147" y="379"/>
                      <a:pt x="147" y="379"/>
                      <a:pt x="148" y="379"/>
                    </a:cubicBezTo>
                    <a:cubicBezTo>
                      <a:pt x="149" y="379"/>
                      <a:pt x="149" y="379"/>
                      <a:pt x="151" y="380"/>
                    </a:cubicBezTo>
                    <a:cubicBezTo>
                      <a:pt x="151" y="380"/>
                      <a:pt x="151" y="381"/>
                      <a:pt x="152" y="381"/>
                    </a:cubicBezTo>
                    <a:cubicBezTo>
                      <a:pt x="151" y="381"/>
                      <a:pt x="151" y="381"/>
                      <a:pt x="150" y="381"/>
                    </a:cubicBezTo>
                    <a:cubicBezTo>
                      <a:pt x="149" y="381"/>
                      <a:pt x="148" y="381"/>
                      <a:pt x="148" y="382"/>
                    </a:cubicBezTo>
                    <a:cubicBezTo>
                      <a:pt x="148" y="382"/>
                      <a:pt x="147" y="383"/>
                      <a:pt x="147" y="383"/>
                    </a:cubicBezTo>
                    <a:cubicBezTo>
                      <a:pt x="146" y="384"/>
                      <a:pt x="145" y="384"/>
                      <a:pt x="145" y="385"/>
                    </a:cubicBezTo>
                    <a:cubicBezTo>
                      <a:pt x="144" y="386"/>
                      <a:pt x="144" y="386"/>
                      <a:pt x="142" y="388"/>
                    </a:cubicBezTo>
                    <a:cubicBezTo>
                      <a:pt x="141" y="390"/>
                      <a:pt x="140" y="391"/>
                      <a:pt x="140" y="392"/>
                    </a:cubicBezTo>
                    <a:cubicBezTo>
                      <a:pt x="141" y="393"/>
                      <a:pt x="142" y="394"/>
                      <a:pt x="142" y="394"/>
                    </a:cubicBezTo>
                    <a:cubicBezTo>
                      <a:pt x="143" y="394"/>
                      <a:pt x="143" y="394"/>
                      <a:pt x="144" y="395"/>
                    </a:cubicBezTo>
                    <a:cubicBezTo>
                      <a:pt x="145" y="397"/>
                      <a:pt x="145" y="397"/>
                      <a:pt x="145" y="397"/>
                    </a:cubicBezTo>
                    <a:cubicBezTo>
                      <a:pt x="145" y="398"/>
                      <a:pt x="145" y="398"/>
                      <a:pt x="144" y="398"/>
                    </a:cubicBezTo>
                    <a:cubicBezTo>
                      <a:pt x="143" y="398"/>
                      <a:pt x="143" y="399"/>
                      <a:pt x="143" y="399"/>
                    </a:cubicBezTo>
                    <a:cubicBezTo>
                      <a:pt x="143" y="401"/>
                      <a:pt x="144" y="401"/>
                      <a:pt x="146" y="403"/>
                    </a:cubicBezTo>
                    <a:cubicBezTo>
                      <a:pt x="148" y="404"/>
                      <a:pt x="150" y="405"/>
                      <a:pt x="152" y="406"/>
                    </a:cubicBezTo>
                    <a:cubicBezTo>
                      <a:pt x="153" y="407"/>
                      <a:pt x="153" y="407"/>
                      <a:pt x="153" y="407"/>
                    </a:cubicBezTo>
                    <a:cubicBezTo>
                      <a:pt x="154" y="407"/>
                      <a:pt x="154" y="408"/>
                      <a:pt x="154" y="408"/>
                    </a:cubicBezTo>
                    <a:cubicBezTo>
                      <a:pt x="154" y="408"/>
                      <a:pt x="154" y="408"/>
                      <a:pt x="154" y="409"/>
                    </a:cubicBezTo>
                    <a:cubicBezTo>
                      <a:pt x="155" y="411"/>
                      <a:pt x="155" y="411"/>
                      <a:pt x="156" y="412"/>
                    </a:cubicBezTo>
                    <a:cubicBezTo>
                      <a:pt x="156" y="412"/>
                      <a:pt x="157" y="413"/>
                      <a:pt x="158" y="414"/>
                    </a:cubicBezTo>
                    <a:cubicBezTo>
                      <a:pt x="159" y="415"/>
                      <a:pt x="161" y="419"/>
                      <a:pt x="162" y="422"/>
                    </a:cubicBezTo>
                    <a:cubicBezTo>
                      <a:pt x="164" y="424"/>
                      <a:pt x="164" y="426"/>
                      <a:pt x="166" y="428"/>
                    </a:cubicBezTo>
                    <a:cubicBezTo>
                      <a:pt x="168" y="430"/>
                      <a:pt x="168" y="432"/>
                      <a:pt x="168" y="433"/>
                    </a:cubicBezTo>
                    <a:cubicBezTo>
                      <a:pt x="168" y="433"/>
                      <a:pt x="168" y="433"/>
                      <a:pt x="168" y="433"/>
                    </a:cubicBezTo>
                    <a:cubicBezTo>
                      <a:pt x="168" y="436"/>
                      <a:pt x="169" y="437"/>
                      <a:pt x="171" y="437"/>
                    </a:cubicBezTo>
                    <a:cubicBezTo>
                      <a:pt x="172" y="437"/>
                      <a:pt x="173" y="438"/>
                      <a:pt x="174" y="439"/>
                    </a:cubicBezTo>
                    <a:cubicBezTo>
                      <a:pt x="174" y="441"/>
                      <a:pt x="175" y="442"/>
                      <a:pt x="176" y="443"/>
                    </a:cubicBezTo>
                    <a:cubicBezTo>
                      <a:pt x="179" y="446"/>
                      <a:pt x="179" y="446"/>
                      <a:pt x="179" y="447"/>
                    </a:cubicBezTo>
                    <a:cubicBezTo>
                      <a:pt x="179" y="448"/>
                      <a:pt x="179" y="448"/>
                      <a:pt x="179" y="449"/>
                    </a:cubicBezTo>
                    <a:cubicBezTo>
                      <a:pt x="179" y="450"/>
                      <a:pt x="179" y="451"/>
                      <a:pt x="179" y="452"/>
                    </a:cubicBezTo>
                    <a:cubicBezTo>
                      <a:pt x="180" y="454"/>
                      <a:pt x="181" y="455"/>
                      <a:pt x="184" y="457"/>
                    </a:cubicBezTo>
                    <a:cubicBezTo>
                      <a:pt x="185" y="458"/>
                      <a:pt x="186" y="458"/>
                      <a:pt x="187" y="459"/>
                    </a:cubicBezTo>
                    <a:cubicBezTo>
                      <a:pt x="189" y="460"/>
                      <a:pt x="189" y="460"/>
                      <a:pt x="189" y="460"/>
                    </a:cubicBezTo>
                    <a:cubicBezTo>
                      <a:pt x="193" y="463"/>
                      <a:pt x="195" y="465"/>
                      <a:pt x="205" y="469"/>
                    </a:cubicBezTo>
                    <a:cubicBezTo>
                      <a:pt x="207" y="469"/>
                      <a:pt x="208" y="470"/>
                      <a:pt x="209" y="470"/>
                    </a:cubicBezTo>
                    <a:cubicBezTo>
                      <a:pt x="209" y="471"/>
                      <a:pt x="210" y="472"/>
                      <a:pt x="211" y="472"/>
                    </a:cubicBezTo>
                    <a:cubicBezTo>
                      <a:pt x="211" y="472"/>
                      <a:pt x="211" y="472"/>
                      <a:pt x="211" y="472"/>
                    </a:cubicBezTo>
                    <a:cubicBezTo>
                      <a:pt x="211" y="473"/>
                      <a:pt x="211" y="473"/>
                      <a:pt x="211" y="473"/>
                    </a:cubicBezTo>
                    <a:cubicBezTo>
                      <a:pt x="211" y="473"/>
                      <a:pt x="211" y="474"/>
                      <a:pt x="211" y="475"/>
                    </a:cubicBezTo>
                    <a:cubicBezTo>
                      <a:pt x="212" y="475"/>
                      <a:pt x="213" y="476"/>
                      <a:pt x="215" y="476"/>
                    </a:cubicBezTo>
                    <a:cubicBezTo>
                      <a:pt x="216" y="476"/>
                      <a:pt x="217" y="476"/>
                      <a:pt x="218" y="477"/>
                    </a:cubicBezTo>
                    <a:cubicBezTo>
                      <a:pt x="218" y="477"/>
                      <a:pt x="218" y="477"/>
                      <a:pt x="218" y="477"/>
                    </a:cubicBezTo>
                    <a:cubicBezTo>
                      <a:pt x="219" y="478"/>
                      <a:pt x="219" y="478"/>
                      <a:pt x="219" y="478"/>
                    </a:cubicBezTo>
                    <a:cubicBezTo>
                      <a:pt x="219" y="478"/>
                      <a:pt x="219" y="478"/>
                      <a:pt x="219" y="479"/>
                    </a:cubicBezTo>
                    <a:cubicBezTo>
                      <a:pt x="219" y="479"/>
                      <a:pt x="219" y="479"/>
                      <a:pt x="219" y="479"/>
                    </a:cubicBezTo>
                    <a:cubicBezTo>
                      <a:pt x="219" y="480"/>
                      <a:pt x="220" y="480"/>
                      <a:pt x="220" y="481"/>
                    </a:cubicBezTo>
                    <a:cubicBezTo>
                      <a:pt x="220" y="482"/>
                      <a:pt x="220" y="483"/>
                      <a:pt x="221" y="486"/>
                    </a:cubicBezTo>
                    <a:cubicBezTo>
                      <a:pt x="221" y="489"/>
                      <a:pt x="221" y="489"/>
                      <a:pt x="221" y="490"/>
                    </a:cubicBezTo>
                    <a:cubicBezTo>
                      <a:pt x="221" y="490"/>
                      <a:pt x="221" y="491"/>
                      <a:pt x="221" y="493"/>
                    </a:cubicBezTo>
                    <a:cubicBezTo>
                      <a:pt x="222" y="495"/>
                      <a:pt x="221" y="495"/>
                      <a:pt x="221" y="495"/>
                    </a:cubicBezTo>
                    <a:cubicBezTo>
                      <a:pt x="221" y="496"/>
                      <a:pt x="221" y="497"/>
                      <a:pt x="220" y="499"/>
                    </a:cubicBezTo>
                    <a:cubicBezTo>
                      <a:pt x="220" y="501"/>
                      <a:pt x="220" y="502"/>
                      <a:pt x="220" y="503"/>
                    </a:cubicBezTo>
                    <a:cubicBezTo>
                      <a:pt x="220" y="505"/>
                      <a:pt x="220" y="506"/>
                      <a:pt x="219" y="506"/>
                    </a:cubicBezTo>
                    <a:cubicBezTo>
                      <a:pt x="218" y="507"/>
                      <a:pt x="217" y="508"/>
                      <a:pt x="217" y="509"/>
                    </a:cubicBezTo>
                    <a:cubicBezTo>
                      <a:pt x="217" y="510"/>
                      <a:pt x="218" y="511"/>
                      <a:pt x="219" y="511"/>
                    </a:cubicBezTo>
                    <a:cubicBezTo>
                      <a:pt x="219" y="512"/>
                      <a:pt x="219" y="512"/>
                      <a:pt x="219" y="513"/>
                    </a:cubicBezTo>
                    <a:cubicBezTo>
                      <a:pt x="219" y="514"/>
                      <a:pt x="219" y="515"/>
                      <a:pt x="219" y="516"/>
                    </a:cubicBezTo>
                    <a:cubicBezTo>
                      <a:pt x="220" y="520"/>
                      <a:pt x="220" y="521"/>
                      <a:pt x="220" y="522"/>
                    </a:cubicBezTo>
                    <a:cubicBezTo>
                      <a:pt x="219" y="523"/>
                      <a:pt x="219" y="524"/>
                      <a:pt x="220" y="525"/>
                    </a:cubicBezTo>
                    <a:cubicBezTo>
                      <a:pt x="220" y="525"/>
                      <a:pt x="220" y="526"/>
                      <a:pt x="219" y="526"/>
                    </a:cubicBezTo>
                    <a:cubicBezTo>
                      <a:pt x="218" y="528"/>
                      <a:pt x="218" y="529"/>
                      <a:pt x="218" y="531"/>
                    </a:cubicBezTo>
                    <a:cubicBezTo>
                      <a:pt x="218" y="531"/>
                      <a:pt x="218" y="531"/>
                      <a:pt x="218" y="532"/>
                    </a:cubicBezTo>
                    <a:cubicBezTo>
                      <a:pt x="219" y="533"/>
                      <a:pt x="218" y="534"/>
                      <a:pt x="216" y="538"/>
                    </a:cubicBezTo>
                    <a:cubicBezTo>
                      <a:pt x="215" y="540"/>
                      <a:pt x="215" y="541"/>
                      <a:pt x="216" y="543"/>
                    </a:cubicBezTo>
                    <a:cubicBezTo>
                      <a:pt x="216" y="543"/>
                      <a:pt x="216" y="544"/>
                      <a:pt x="216" y="545"/>
                    </a:cubicBezTo>
                    <a:cubicBezTo>
                      <a:pt x="216" y="547"/>
                      <a:pt x="216" y="547"/>
                      <a:pt x="216" y="548"/>
                    </a:cubicBezTo>
                    <a:cubicBezTo>
                      <a:pt x="215" y="549"/>
                      <a:pt x="214" y="550"/>
                      <a:pt x="215" y="552"/>
                    </a:cubicBezTo>
                    <a:cubicBezTo>
                      <a:pt x="215" y="553"/>
                      <a:pt x="215" y="554"/>
                      <a:pt x="215" y="554"/>
                    </a:cubicBezTo>
                    <a:cubicBezTo>
                      <a:pt x="216" y="556"/>
                      <a:pt x="216" y="557"/>
                      <a:pt x="216" y="559"/>
                    </a:cubicBezTo>
                    <a:cubicBezTo>
                      <a:pt x="217" y="560"/>
                      <a:pt x="217" y="560"/>
                      <a:pt x="216" y="561"/>
                    </a:cubicBezTo>
                    <a:cubicBezTo>
                      <a:pt x="216" y="562"/>
                      <a:pt x="216" y="562"/>
                      <a:pt x="216" y="563"/>
                    </a:cubicBezTo>
                    <a:cubicBezTo>
                      <a:pt x="215" y="565"/>
                      <a:pt x="214" y="570"/>
                      <a:pt x="214" y="572"/>
                    </a:cubicBezTo>
                    <a:cubicBezTo>
                      <a:pt x="213" y="572"/>
                      <a:pt x="213" y="573"/>
                      <a:pt x="213" y="574"/>
                    </a:cubicBezTo>
                    <a:cubicBezTo>
                      <a:pt x="213" y="575"/>
                      <a:pt x="212" y="576"/>
                      <a:pt x="212" y="577"/>
                    </a:cubicBezTo>
                    <a:cubicBezTo>
                      <a:pt x="211" y="578"/>
                      <a:pt x="212" y="578"/>
                      <a:pt x="212" y="578"/>
                    </a:cubicBezTo>
                    <a:cubicBezTo>
                      <a:pt x="211" y="579"/>
                      <a:pt x="212" y="580"/>
                      <a:pt x="212" y="581"/>
                    </a:cubicBezTo>
                    <a:cubicBezTo>
                      <a:pt x="212" y="581"/>
                      <a:pt x="212" y="581"/>
                      <a:pt x="212" y="581"/>
                    </a:cubicBezTo>
                    <a:cubicBezTo>
                      <a:pt x="212" y="581"/>
                      <a:pt x="210" y="581"/>
                      <a:pt x="210" y="582"/>
                    </a:cubicBezTo>
                    <a:cubicBezTo>
                      <a:pt x="209" y="583"/>
                      <a:pt x="207" y="583"/>
                      <a:pt x="208" y="585"/>
                    </a:cubicBezTo>
                    <a:cubicBezTo>
                      <a:pt x="208" y="585"/>
                      <a:pt x="208" y="586"/>
                      <a:pt x="208" y="586"/>
                    </a:cubicBezTo>
                    <a:cubicBezTo>
                      <a:pt x="208" y="587"/>
                      <a:pt x="208" y="587"/>
                      <a:pt x="208" y="587"/>
                    </a:cubicBezTo>
                    <a:cubicBezTo>
                      <a:pt x="209" y="589"/>
                      <a:pt x="209" y="590"/>
                      <a:pt x="210" y="591"/>
                    </a:cubicBezTo>
                    <a:cubicBezTo>
                      <a:pt x="210" y="592"/>
                      <a:pt x="210" y="592"/>
                      <a:pt x="210" y="593"/>
                    </a:cubicBezTo>
                    <a:cubicBezTo>
                      <a:pt x="210" y="593"/>
                      <a:pt x="210" y="594"/>
                      <a:pt x="210" y="594"/>
                    </a:cubicBezTo>
                    <a:cubicBezTo>
                      <a:pt x="209" y="595"/>
                      <a:pt x="209" y="595"/>
                      <a:pt x="209" y="595"/>
                    </a:cubicBezTo>
                    <a:cubicBezTo>
                      <a:pt x="208" y="596"/>
                      <a:pt x="208" y="596"/>
                      <a:pt x="208" y="596"/>
                    </a:cubicBezTo>
                    <a:cubicBezTo>
                      <a:pt x="207" y="598"/>
                      <a:pt x="207" y="600"/>
                      <a:pt x="208" y="601"/>
                    </a:cubicBezTo>
                    <a:cubicBezTo>
                      <a:pt x="208" y="601"/>
                      <a:pt x="208" y="601"/>
                      <a:pt x="208" y="601"/>
                    </a:cubicBezTo>
                    <a:cubicBezTo>
                      <a:pt x="208" y="602"/>
                      <a:pt x="208" y="602"/>
                      <a:pt x="208" y="602"/>
                    </a:cubicBezTo>
                    <a:cubicBezTo>
                      <a:pt x="208" y="602"/>
                      <a:pt x="208" y="603"/>
                      <a:pt x="208" y="604"/>
                    </a:cubicBezTo>
                    <a:cubicBezTo>
                      <a:pt x="208" y="605"/>
                      <a:pt x="208" y="605"/>
                      <a:pt x="208" y="605"/>
                    </a:cubicBezTo>
                    <a:cubicBezTo>
                      <a:pt x="208" y="606"/>
                      <a:pt x="207" y="606"/>
                      <a:pt x="207" y="606"/>
                    </a:cubicBezTo>
                    <a:cubicBezTo>
                      <a:pt x="207" y="607"/>
                      <a:pt x="207" y="607"/>
                      <a:pt x="206" y="608"/>
                    </a:cubicBezTo>
                    <a:cubicBezTo>
                      <a:pt x="206" y="609"/>
                      <a:pt x="206" y="609"/>
                      <a:pt x="206" y="609"/>
                    </a:cubicBezTo>
                    <a:cubicBezTo>
                      <a:pt x="205" y="609"/>
                      <a:pt x="205" y="610"/>
                      <a:pt x="205" y="611"/>
                    </a:cubicBezTo>
                    <a:cubicBezTo>
                      <a:pt x="205" y="612"/>
                      <a:pt x="205" y="612"/>
                      <a:pt x="205" y="612"/>
                    </a:cubicBezTo>
                    <a:cubicBezTo>
                      <a:pt x="206" y="612"/>
                      <a:pt x="206" y="612"/>
                      <a:pt x="206" y="612"/>
                    </a:cubicBezTo>
                    <a:cubicBezTo>
                      <a:pt x="206" y="613"/>
                      <a:pt x="208" y="613"/>
                      <a:pt x="208" y="613"/>
                    </a:cubicBezTo>
                    <a:cubicBezTo>
                      <a:pt x="209" y="613"/>
                      <a:pt x="209" y="613"/>
                      <a:pt x="210" y="613"/>
                    </a:cubicBezTo>
                    <a:cubicBezTo>
                      <a:pt x="210" y="613"/>
                      <a:pt x="211" y="613"/>
                      <a:pt x="212" y="612"/>
                    </a:cubicBezTo>
                    <a:cubicBezTo>
                      <a:pt x="212" y="612"/>
                      <a:pt x="212" y="611"/>
                      <a:pt x="212" y="611"/>
                    </a:cubicBezTo>
                    <a:cubicBezTo>
                      <a:pt x="212" y="610"/>
                      <a:pt x="213" y="610"/>
                      <a:pt x="213" y="608"/>
                    </a:cubicBezTo>
                    <a:cubicBezTo>
                      <a:pt x="213" y="608"/>
                      <a:pt x="214" y="606"/>
                      <a:pt x="215" y="605"/>
                    </a:cubicBezTo>
                    <a:cubicBezTo>
                      <a:pt x="214" y="606"/>
                      <a:pt x="214" y="606"/>
                      <a:pt x="214" y="606"/>
                    </a:cubicBezTo>
                    <a:cubicBezTo>
                      <a:pt x="214" y="607"/>
                      <a:pt x="214" y="608"/>
                      <a:pt x="213" y="609"/>
                    </a:cubicBezTo>
                    <a:cubicBezTo>
                      <a:pt x="213" y="611"/>
                      <a:pt x="212" y="611"/>
                      <a:pt x="213" y="612"/>
                    </a:cubicBezTo>
                    <a:cubicBezTo>
                      <a:pt x="213" y="612"/>
                      <a:pt x="213" y="613"/>
                      <a:pt x="213" y="613"/>
                    </a:cubicBezTo>
                    <a:cubicBezTo>
                      <a:pt x="213" y="614"/>
                      <a:pt x="212" y="615"/>
                      <a:pt x="212" y="616"/>
                    </a:cubicBezTo>
                    <a:cubicBezTo>
                      <a:pt x="212" y="616"/>
                      <a:pt x="212" y="617"/>
                      <a:pt x="212" y="618"/>
                    </a:cubicBezTo>
                    <a:cubicBezTo>
                      <a:pt x="212" y="618"/>
                      <a:pt x="212" y="618"/>
                      <a:pt x="212" y="618"/>
                    </a:cubicBezTo>
                    <a:cubicBezTo>
                      <a:pt x="212" y="617"/>
                      <a:pt x="212" y="617"/>
                      <a:pt x="211" y="616"/>
                    </a:cubicBezTo>
                    <a:cubicBezTo>
                      <a:pt x="211" y="616"/>
                      <a:pt x="211" y="614"/>
                      <a:pt x="209" y="615"/>
                    </a:cubicBezTo>
                    <a:cubicBezTo>
                      <a:pt x="208" y="615"/>
                      <a:pt x="208" y="616"/>
                      <a:pt x="208" y="616"/>
                    </a:cubicBezTo>
                    <a:cubicBezTo>
                      <a:pt x="208" y="616"/>
                      <a:pt x="208" y="617"/>
                      <a:pt x="208" y="617"/>
                    </a:cubicBezTo>
                    <a:cubicBezTo>
                      <a:pt x="207" y="617"/>
                      <a:pt x="207" y="617"/>
                      <a:pt x="207" y="618"/>
                    </a:cubicBezTo>
                    <a:cubicBezTo>
                      <a:pt x="207" y="618"/>
                      <a:pt x="206" y="619"/>
                      <a:pt x="206" y="620"/>
                    </a:cubicBezTo>
                    <a:cubicBezTo>
                      <a:pt x="205" y="620"/>
                      <a:pt x="204" y="620"/>
                      <a:pt x="204" y="620"/>
                    </a:cubicBezTo>
                    <a:cubicBezTo>
                      <a:pt x="203" y="620"/>
                      <a:pt x="202" y="620"/>
                      <a:pt x="201" y="620"/>
                    </a:cubicBezTo>
                    <a:cubicBezTo>
                      <a:pt x="200" y="620"/>
                      <a:pt x="199" y="620"/>
                      <a:pt x="197" y="620"/>
                    </a:cubicBezTo>
                    <a:cubicBezTo>
                      <a:pt x="196" y="620"/>
                      <a:pt x="195" y="620"/>
                      <a:pt x="194" y="622"/>
                    </a:cubicBezTo>
                    <a:cubicBezTo>
                      <a:pt x="194" y="623"/>
                      <a:pt x="195" y="624"/>
                      <a:pt x="197" y="624"/>
                    </a:cubicBezTo>
                    <a:cubicBezTo>
                      <a:pt x="198" y="624"/>
                      <a:pt x="200" y="624"/>
                      <a:pt x="201" y="624"/>
                    </a:cubicBezTo>
                    <a:cubicBezTo>
                      <a:pt x="204" y="625"/>
                      <a:pt x="206" y="625"/>
                      <a:pt x="208" y="624"/>
                    </a:cubicBezTo>
                    <a:cubicBezTo>
                      <a:pt x="208" y="624"/>
                      <a:pt x="208" y="624"/>
                      <a:pt x="208" y="624"/>
                    </a:cubicBezTo>
                    <a:cubicBezTo>
                      <a:pt x="208" y="624"/>
                      <a:pt x="208" y="624"/>
                      <a:pt x="208" y="624"/>
                    </a:cubicBezTo>
                    <a:cubicBezTo>
                      <a:pt x="208" y="625"/>
                      <a:pt x="208" y="625"/>
                      <a:pt x="208" y="625"/>
                    </a:cubicBezTo>
                    <a:cubicBezTo>
                      <a:pt x="208" y="626"/>
                      <a:pt x="208" y="626"/>
                      <a:pt x="208" y="626"/>
                    </a:cubicBezTo>
                    <a:cubicBezTo>
                      <a:pt x="206" y="626"/>
                      <a:pt x="205" y="627"/>
                      <a:pt x="204" y="627"/>
                    </a:cubicBezTo>
                    <a:cubicBezTo>
                      <a:pt x="204" y="628"/>
                      <a:pt x="204" y="628"/>
                      <a:pt x="204" y="628"/>
                    </a:cubicBezTo>
                    <a:cubicBezTo>
                      <a:pt x="204" y="629"/>
                      <a:pt x="204" y="629"/>
                      <a:pt x="204" y="629"/>
                    </a:cubicBezTo>
                    <a:cubicBezTo>
                      <a:pt x="204" y="629"/>
                      <a:pt x="204" y="630"/>
                      <a:pt x="205" y="631"/>
                    </a:cubicBezTo>
                    <a:cubicBezTo>
                      <a:pt x="206" y="632"/>
                      <a:pt x="206" y="632"/>
                      <a:pt x="206" y="632"/>
                    </a:cubicBezTo>
                    <a:cubicBezTo>
                      <a:pt x="207" y="632"/>
                      <a:pt x="207" y="632"/>
                      <a:pt x="207" y="632"/>
                    </a:cubicBezTo>
                    <a:cubicBezTo>
                      <a:pt x="207" y="632"/>
                      <a:pt x="207" y="632"/>
                      <a:pt x="207" y="632"/>
                    </a:cubicBezTo>
                    <a:cubicBezTo>
                      <a:pt x="207" y="632"/>
                      <a:pt x="207" y="632"/>
                      <a:pt x="207" y="632"/>
                    </a:cubicBezTo>
                    <a:cubicBezTo>
                      <a:pt x="207" y="632"/>
                      <a:pt x="207" y="633"/>
                      <a:pt x="208" y="633"/>
                    </a:cubicBezTo>
                    <a:cubicBezTo>
                      <a:pt x="207" y="633"/>
                      <a:pt x="207" y="633"/>
                      <a:pt x="207" y="633"/>
                    </a:cubicBezTo>
                    <a:cubicBezTo>
                      <a:pt x="207" y="633"/>
                      <a:pt x="207" y="633"/>
                      <a:pt x="207" y="633"/>
                    </a:cubicBezTo>
                    <a:cubicBezTo>
                      <a:pt x="207" y="633"/>
                      <a:pt x="206" y="633"/>
                      <a:pt x="205" y="633"/>
                    </a:cubicBezTo>
                    <a:cubicBezTo>
                      <a:pt x="205" y="634"/>
                      <a:pt x="205" y="634"/>
                      <a:pt x="204" y="634"/>
                    </a:cubicBezTo>
                    <a:cubicBezTo>
                      <a:pt x="204" y="634"/>
                      <a:pt x="204" y="634"/>
                      <a:pt x="204" y="634"/>
                    </a:cubicBezTo>
                    <a:cubicBezTo>
                      <a:pt x="204" y="635"/>
                      <a:pt x="204" y="635"/>
                      <a:pt x="204" y="635"/>
                    </a:cubicBezTo>
                    <a:cubicBezTo>
                      <a:pt x="204" y="637"/>
                      <a:pt x="204" y="637"/>
                      <a:pt x="204" y="637"/>
                    </a:cubicBezTo>
                    <a:cubicBezTo>
                      <a:pt x="204" y="638"/>
                      <a:pt x="204" y="638"/>
                      <a:pt x="204" y="638"/>
                    </a:cubicBezTo>
                    <a:cubicBezTo>
                      <a:pt x="207" y="639"/>
                      <a:pt x="207" y="639"/>
                      <a:pt x="207" y="639"/>
                    </a:cubicBezTo>
                    <a:cubicBezTo>
                      <a:pt x="209" y="638"/>
                      <a:pt x="209" y="638"/>
                      <a:pt x="209" y="638"/>
                    </a:cubicBezTo>
                    <a:cubicBezTo>
                      <a:pt x="209" y="638"/>
                      <a:pt x="209" y="638"/>
                      <a:pt x="209" y="638"/>
                    </a:cubicBezTo>
                    <a:cubicBezTo>
                      <a:pt x="209" y="638"/>
                      <a:pt x="210" y="639"/>
                      <a:pt x="210" y="639"/>
                    </a:cubicBezTo>
                    <a:cubicBezTo>
                      <a:pt x="210" y="639"/>
                      <a:pt x="211" y="640"/>
                      <a:pt x="213" y="639"/>
                    </a:cubicBezTo>
                    <a:cubicBezTo>
                      <a:pt x="213" y="640"/>
                      <a:pt x="214" y="640"/>
                      <a:pt x="214" y="640"/>
                    </a:cubicBezTo>
                    <a:cubicBezTo>
                      <a:pt x="214" y="640"/>
                      <a:pt x="214" y="640"/>
                      <a:pt x="215" y="640"/>
                    </a:cubicBezTo>
                    <a:cubicBezTo>
                      <a:pt x="214" y="641"/>
                      <a:pt x="214" y="641"/>
                      <a:pt x="214" y="642"/>
                    </a:cubicBezTo>
                    <a:cubicBezTo>
                      <a:pt x="213" y="643"/>
                      <a:pt x="213" y="644"/>
                      <a:pt x="214" y="645"/>
                    </a:cubicBezTo>
                    <a:cubicBezTo>
                      <a:pt x="214" y="645"/>
                      <a:pt x="214" y="645"/>
                      <a:pt x="214" y="645"/>
                    </a:cubicBezTo>
                    <a:cubicBezTo>
                      <a:pt x="218" y="647"/>
                      <a:pt x="218" y="647"/>
                      <a:pt x="218" y="647"/>
                    </a:cubicBezTo>
                    <a:cubicBezTo>
                      <a:pt x="222" y="648"/>
                      <a:pt x="222" y="648"/>
                      <a:pt x="222" y="648"/>
                    </a:cubicBezTo>
                    <a:cubicBezTo>
                      <a:pt x="225" y="648"/>
                      <a:pt x="225" y="648"/>
                      <a:pt x="225" y="648"/>
                    </a:cubicBezTo>
                    <a:cubicBezTo>
                      <a:pt x="226" y="648"/>
                      <a:pt x="226" y="648"/>
                      <a:pt x="226" y="648"/>
                    </a:cubicBezTo>
                    <a:cubicBezTo>
                      <a:pt x="226" y="648"/>
                      <a:pt x="226" y="648"/>
                      <a:pt x="226" y="648"/>
                    </a:cubicBezTo>
                    <a:cubicBezTo>
                      <a:pt x="226" y="649"/>
                      <a:pt x="227" y="650"/>
                      <a:pt x="231" y="651"/>
                    </a:cubicBezTo>
                    <a:cubicBezTo>
                      <a:pt x="232" y="651"/>
                      <a:pt x="233" y="652"/>
                      <a:pt x="234" y="652"/>
                    </a:cubicBezTo>
                    <a:cubicBezTo>
                      <a:pt x="234" y="652"/>
                      <a:pt x="235" y="652"/>
                      <a:pt x="235" y="652"/>
                    </a:cubicBezTo>
                    <a:cubicBezTo>
                      <a:pt x="235" y="652"/>
                      <a:pt x="236" y="652"/>
                      <a:pt x="236" y="652"/>
                    </a:cubicBezTo>
                    <a:cubicBezTo>
                      <a:pt x="237" y="652"/>
                      <a:pt x="238" y="652"/>
                      <a:pt x="239" y="652"/>
                    </a:cubicBezTo>
                    <a:cubicBezTo>
                      <a:pt x="241" y="652"/>
                      <a:pt x="244" y="652"/>
                      <a:pt x="244" y="652"/>
                    </a:cubicBezTo>
                    <a:cubicBezTo>
                      <a:pt x="250" y="651"/>
                      <a:pt x="250" y="651"/>
                      <a:pt x="250" y="651"/>
                    </a:cubicBezTo>
                    <a:cubicBezTo>
                      <a:pt x="250" y="651"/>
                      <a:pt x="251" y="651"/>
                      <a:pt x="252" y="650"/>
                    </a:cubicBezTo>
                    <a:cubicBezTo>
                      <a:pt x="253" y="650"/>
                      <a:pt x="253" y="650"/>
                      <a:pt x="253" y="650"/>
                    </a:cubicBezTo>
                    <a:cubicBezTo>
                      <a:pt x="253" y="649"/>
                      <a:pt x="253" y="649"/>
                      <a:pt x="253" y="649"/>
                    </a:cubicBezTo>
                    <a:cubicBezTo>
                      <a:pt x="252" y="648"/>
                      <a:pt x="251" y="647"/>
                      <a:pt x="250" y="647"/>
                    </a:cubicBezTo>
                    <a:cubicBezTo>
                      <a:pt x="250" y="647"/>
                      <a:pt x="249" y="647"/>
                      <a:pt x="249" y="647"/>
                    </a:cubicBezTo>
                    <a:cubicBezTo>
                      <a:pt x="248" y="646"/>
                      <a:pt x="246" y="645"/>
                      <a:pt x="245" y="645"/>
                    </a:cubicBezTo>
                    <a:cubicBezTo>
                      <a:pt x="244" y="644"/>
                      <a:pt x="244" y="645"/>
                      <a:pt x="243" y="645"/>
                    </a:cubicBezTo>
                    <a:cubicBezTo>
                      <a:pt x="243" y="645"/>
                      <a:pt x="243" y="644"/>
                      <a:pt x="242" y="644"/>
                    </a:cubicBezTo>
                    <a:cubicBezTo>
                      <a:pt x="242" y="644"/>
                      <a:pt x="242" y="643"/>
                      <a:pt x="242" y="643"/>
                    </a:cubicBezTo>
                    <a:cubicBezTo>
                      <a:pt x="241" y="643"/>
                      <a:pt x="240" y="640"/>
                      <a:pt x="238" y="639"/>
                    </a:cubicBezTo>
                    <a:cubicBezTo>
                      <a:pt x="238" y="638"/>
                      <a:pt x="238" y="638"/>
                      <a:pt x="238" y="638"/>
                    </a:cubicBezTo>
                    <a:cubicBezTo>
                      <a:pt x="238" y="638"/>
                      <a:pt x="238" y="638"/>
                      <a:pt x="238" y="638"/>
                    </a:cubicBezTo>
                    <a:cubicBezTo>
                      <a:pt x="238" y="637"/>
                      <a:pt x="238" y="637"/>
                      <a:pt x="241" y="637"/>
                    </a:cubicBezTo>
                    <a:cubicBezTo>
                      <a:pt x="242" y="637"/>
                      <a:pt x="243" y="637"/>
                      <a:pt x="244" y="636"/>
                    </a:cubicBezTo>
                    <a:cubicBezTo>
                      <a:pt x="245" y="636"/>
                      <a:pt x="245" y="635"/>
                      <a:pt x="245" y="634"/>
                    </a:cubicBezTo>
                    <a:cubicBezTo>
                      <a:pt x="245" y="634"/>
                      <a:pt x="245" y="634"/>
                      <a:pt x="245" y="633"/>
                    </a:cubicBezTo>
                    <a:cubicBezTo>
                      <a:pt x="245" y="633"/>
                      <a:pt x="245" y="633"/>
                      <a:pt x="245" y="633"/>
                    </a:cubicBezTo>
                    <a:cubicBezTo>
                      <a:pt x="245" y="632"/>
                      <a:pt x="246" y="632"/>
                      <a:pt x="247" y="632"/>
                    </a:cubicBezTo>
                    <a:cubicBezTo>
                      <a:pt x="248" y="631"/>
                      <a:pt x="248" y="631"/>
                      <a:pt x="248" y="631"/>
                    </a:cubicBezTo>
                    <a:cubicBezTo>
                      <a:pt x="250" y="630"/>
                      <a:pt x="251" y="630"/>
                      <a:pt x="253" y="626"/>
                    </a:cubicBezTo>
                    <a:cubicBezTo>
                      <a:pt x="255" y="624"/>
                      <a:pt x="256" y="623"/>
                      <a:pt x="254" y="622"/>
                    </a:cubicBezTo>
                    <a:cubicBezTo>
                      <a:pt x="253" y="621"/>
                      <a:pt x="252" y="622"/>
                      <a:pt x="251" y="623"/>
                    </a:cubicBezTo>
                    <a:cubicBezTo>
                      <a:pt x="251" y="623"/>
                      <a:pt x="249" y="623"/>
                      <a:pt x="246" y="622"/>
                    </a:cubicBezTo>
                    <a:cubicBezTo>
                      <a:pt x="246" y="621"/>
                      <a:pt x="245" y="621"/>
                      <a:pt x="245" y="621"/>
                    </a:cubicBezTo>
                    <a:cubicBezTo>
                      <a:pt x="246" y="621"/>
                      <a:pt x="246" y="620"/>
                      <a:pt x="247" y="620"/>
                    </a:cubicBezTo>
                    <a:cubicBezTo>
                      <a:pt x="247" y="619"/>
                      <a:pt x="250" y="619"/>
                      <a:pt x="252" y="618"/>
                    </a:cubicBezTo>
                    <a:cubicBezTo>
                      <a:pt x="254" y="618"/>
                      <a:pt x="254" y="618"/>
                      <a:pt x="255" y="618"/>
                    </a:cubicBezTo>
                    <a:cubicBezTo>
                      <a:pt x="255" y="617"/>
                      <a:pt x="255" y="616"/>
                      <a:pt x="255" y="616"/>
                    </a:cubicBezTo>
                    <a:cubicBezTo>
                      <a:pt x="256" y="616"/>
                      <a:pt x="256" y="616"/>
                      <a:pt x="256" y="616"/>
                    </a:cubicBezTo>
                    <a:cubicBezTo>
                      <a:pt x="256" y="615"/>
                      <a:pt x="257" y="615"/>
                      <a:pt x="257" y="614"/>
                    </a:cubicBezTo>
                    <a:cubicBezTo>
                      <a:pt x="257" y="614"/>
                      <a:pt x="257" y="613"/>
                      <a:pt x="257" y="613"/>
                    </a:cubicBezTo>
                    <a:cubicBezTo>
                      <a:pt x="257" y="613"/>
                      <a:pt x="257" y="612"/>
                      <a:pt x="257" y="612"/>
                    </a:cubicBezTo>
                    <a:cubicBezTo>
                      <a:pt x="257" y="612"/>
                      <a:pt x="257" y="612"/>
                      <a:pt x="257" y="612"/>
                    </a:cubicBezTo>
                    <a:cubicBezTo>
                      <a:pt x="258" y="611"/>
                      <a:pt x="258" y="611"/>
                      <a:pt x="259" y="611"/>
                    </a:cubicBezTo>
                    <a:cubicBezTo>
                      <a:pt x="259" y="611"/>
                      <a:pt x="261" y="610"/>
                      <a:pt x="261" y="609"/>
                    </a:cubicBezTo>
                    <a:cubicBezTo>
                      <a:pt x="261" y="608"/>
                      <a:pt x="260" y="607"/>
                      <a:pt x="259" y="606"/>
                    </a:cubicBezTo>
                    <a:cubicBezTo>
                      <a:pt x="259" y="606"/>
                      <a:pt x="259" y="606"/>
                      <a:pt x="259" y="606"/>
                    </a:cubicBezTo>
                    <a:cubicBezTo>
                      <a:pt x="259" y="605"/>
                      <a:pt x="259" y="605"/>
                      <a:pt x="258" y="604"/>
                    </a:cubicBezTo>
                    <a:cubicBezTo>
                      <a:pt x="258" y="604"/>
                      <a:pt x="258" y="604"/>
                      <a:pt x="258" y="603"/>
                    </a:cubicBezTo>
                    <a:cubicBezTo>
                      <a:pt x="258" y="602"/>
                      <a:pt x="258" y="601"/>
                      <a:pt x="257" y="600"/>
                    </a:cubicBezTo>
                    <a:cubicBezTo>
                      <a:pt x="257" y="600"/>
                      <a:pt x="257" y="600"/>
                      <a:pt x="257" y="600"/>
                    </a:cubicBezTo>
                    <a:cubicBezTo>
                      <a:pt x="258" y="600"/>
                      <a:pt x="258" y="600"/>
                      <a:pt x="258" y="600"/>
                    </a:cubicBezTo>
                    <a:cubicBezTo>
                      <a:pt x="258" y="600"/>
                      <a:pt x="258" y="600"/>
                      <a:pt x="259" y="600"/>
                    </a:cubicBezTo>
                    <a:cubicBezTo>
                      <a:pt x="260" y="601"/>
                      <a:pt x="263" y="602"/>
                      <a:pt x="267" y="602"/>
                    </a:cubicBezTo>
                    <a:cubicBezTo>
                      <a:pt x="271" y="602"/>
                      <a:pt x="273" y="602"/>
                      <a:pt x="274" y="600"/>
                    </a:cubicBezTo>
                    <a:cubicBezTo>
                      <a:pt x="274" y="599"/>
                      <a:pt x="274" y="598"/>
                      <a:pt x="273" y="598"/>
                    </a:cubicBezTo>
                    <a:cubicBezTo>
                      <a:pt x="272" y="597"/>
                      <a:pt x="272" y="596"/>
                      <a:pt x="272" y="596"/>
                    </a:cubicBezTo>
                    <a:cubicBezTo>
                      <a:pt x="274" y="594"/>
                      <a:pt x="274" y="592"/>
                      <a:pt x="273" y="591"/>
                    </a:cubicBezTo>
                    <a:cubicBezTo>
                      <a:pt x="273" y="591"/>
                      <a:pt x="273" y="591"/>
                      <a:pt x="273" y="591"/>
                    </a:cubicBezTo>
                    <a:cubicBezTo>
                      <a:pt x="274" y="591"/>
                      <a:pt x="275" y="592"/>
                      <a:pt x="276" y="592"/>
                    </a:cubicBezTo>
                    <a:cubicBezTo>
                      <a:pt x="279" y="592"/>
                      <a:pt x="284" y="593"/>
                      <a:pt x="295" y="589"/>
                    </a:cubicBezTo>
                    <a:cubicBezTo>
                      <a:pt x="305" y="585"/>
                      <a:pt x="306" y="581"/>
                      <a:pt x="306" y="579"/>
                    </a:cubicBezTo>
                    <a:cubicBezTo>
                      <a:pt x="306" y="578"/>
                      <a:pt x="305" y="577"/>
                      <a:pt x="304" y="577"/>
                    </a:cubicBezTo>
                    <a:cubicBezTo>
                      <a:pt x="305" y="575"/>
                      <a:pt x="304" y="574"/>
                      <a:pt x="303" y="573"/>
                    </a:cubicBezTo>
                    <a:cubicBezTo>
                      <a:pt x="303" y="573"/>
                      <a:pt x="303" y="573"/>
                      <a:pt x="303" y="573"/>
                    </a:cubicBezTo>
                    <a:cubicBezTo>
                      <a:pt x="302" y="572"/>
                      <a:pt x="301" y="571"/>
                      <a:pt x="300" y="571"/>
                    </a:cubicBezTo>
                    <a:cubicBezTo>
                      <a:pt x="302" y="571"/>
                      <a:pt x="303" y="572"/>
                      <a:pt x="304" y="572"/>
                    </a:cubicBezTo>
                    <a:cubicBezTo>
                      <a:pt x="305" y="572"/>
                      <a:pt x="305" y="572"/>
                      <a:pt x="305" y="572"/>
                    </a:cubicBezTo>
                    <a:cubicBezTo>
                      <a:pt x="305" y="572"/>
                      <a:pt x="311" y="573"/>
                      <a:pt x="314" y="573"/>
                    </a:cubicBezTo>
                    <a:cubicBezTo>
                      <a:pt x="319" y="573"/>
                      <a:pt x="320" y="573"/>
                      <a:pt x="322" y="570"/>
                    </a:cubicBezTo>
                    <a:cubicBezTo>
                      <a:pt x="323" y="570"/>
                      <a:pt x="323" y="570"/>
                      <a:pt x="323" y="570"/>
                    </a:cubicBezTo>
                    <a:cubicBezTo>
                      <a:pt x="324" y="569"/>
                      <a:pt x="325" y="567"/>
                      <a:pt x="326" y="566"/>
                    </a:cubicBezTo>
                    <a:cubicBezTo>
                      <a:pt x="327" y="566"/>
                      <a:pt x="327" y="566"/>
                      <a:pt x="327" y="566"/>
                    </a:cubicBezTo>
                    <a:cubicBezTo>
                      <a:pt x="329" y="563"/>
                      <a:pt x="331" y="561"/>
                      <a:pt x="334" y="559"/>
                    </a:cubicBezTo>
                    <a:cubicBezTo>
                      <a:pt x="336" y="558"/>
                      <a:pt x="337" y="557"/>
                      <a:pt x="337" y="557"/>
                    </a:cubicBezTo>
                    <a:cubicBezTo>
                      <a:pt x="337" y="557"/>
                      <a:pt x="337" y="557"/>
                      <a:pt x="337" y="557"/>
                    </a:cubicBezTo>
                    <a:cubicBezTo>
                      <a:pt x="337" y="557"/>
                      <a:pt x="337" y="557"/>
                      <a:pt x="337" y="557"/>
                    </a:cubicBezTo>
                    <a:cubicBezTo>
                      <a:pt x="339" y="556"/>
                      <a:pt x="339" y="556"/>
                      <a:pt x="339" y="556"/>
                    </a:cubicBezTo>
                    <a:cubicBezTo>
                      <a:pt x="340" y="556"/>
                      <a:pt x="341" y="556"/>
                      <a:pt x="342" y="555"/>
                    </a:cubicBezTo>
                    <a:cubicBezTo>
                      <a:pt x="346" y="553"/>
                      <a:pt x="347" y="551"/>
                      <a:pt x="348" y="550"/>
                    </a:cubicBezTo>
                    <a:cubicBezTo>
                      <a:pt x="348" y="549"/>
                      <a:pt x="348" y="548"/>
                      <a:pt x="349" y="547"/>
                    </a:cubicBezTo>
                    <a:cubicBezTo>
                      <a:pt x="352" y="544"/>
                      <a:pt x="353" y="543"/>
                      <a:pt x="357" y="541"/>
                    </a:cubicBezTo>
                    <a:cubicBezTo>
                      <a:pt x="361" y="540"/>
                      <a:pt x="361" y="538"/>
                      <a:pt x="361" y="536"/>
                    </a:cubicBezTo>
                    <a:cubicBezTo>
                      <a:pt x="361" y="535"/>
                      <a:pt x="361" y="534"/>
                      <a:pt x="361" y="533"/>
                    </a:cubicBezTo>
                    <a:cubicBezTo>
                      <a:pt x="361" y="532"/>
                      <a:pt x="361" y="531"/>
                      <a:pt x="362" y="531"/>
                    </a:cubicBezTo>
                    <a:cubicBezTo>
                      <a:pt x="362" y="529"/>
                      <a:pt x="362" y="528"/>
                      <a:pt x="364" y="525"/>
                    </a:cubicBezTo>
                    <a:cubicBezTo>
                      <a:pt x="365" y="523"/>
                      <a:pt x="365" y="523"/>
                      <a:pt x="366" y="523"/>
                    </a:cubicBezTo>
                    <a:cubicBezTo>
                      <a:pt x="367" y="522"/>
                      <a:pt x="368" y="522"/>
                      <a:pt x="370" y="521"/>
                    </a:cubicBezTo>
                    <a:cubicBezTo>
                      <a:pt x="371" y="520"/>
                      <a:pt x="372" y="519"/>
                      <a:pt x="373" y="518"/>
                    </a:cubicBezTo>
                    <a:cubicBezTo>
                      <a:pt x="375" y="516"/>
                      <a:pt x="376" y="515"/>
                      <a:pt x="378" y="514"/>
                    </a:cubicBezTo>
                    <a:cubicBezTo>
                      <a:pt x="380" y="513"/>
                      <a:pt x="381" y="512"/>
                      <a:pt x="382" y="512"/>
                    </a:cubicBezTo>
                    <a:cubicBezTo>
                      <a:pt x="383" y="511"/>
                      <a:pt x="383" y="511"/>
                      <a:pt x="384" y="511"/>
                    </a:cubicBezTo>
                    <a:cubicBezTo>
                      <a:pt x="387" y="511"/>
                      <a:pt x="387" y="511"/>
                      <a:pt x="388" y="509"/>
                    </a:cubicBezTo>
                    <a:cubicBezTo>
                      <a:pt x="389" y="509"/>
                      <a:pt x="389" y="508"/>
                      <a:pt x="390" y="508"/>
                    </a:cubicBezTo>
                    <a:cubicBezTo>
                      <a:pt x="391" y="506"/>
                      <a:pt x="393" y="506"/>
                      <a:pt x="397" y="507"/>
                    </a:cubicBezTo>
                    <a:cubicBezTo>
                      <a:pt x="398" y="507"/>
                      <a:pt x="399" y="507"/>
                      <a:pt x="400" y="507"/>
                    </a:cubicBezTo>
                    <a:cubicBezTo>
                      <a:pt x="403" y="507"/>
                      <a:pt x="404" y="507"/>
                      <a:pt x="405" y="506"/>
                    </a:cubicBezTo>
                    <a:cubicBezTo>
                      <a:pt x="406" y="505"/>
                      <a:pt x="406" y="504"/>
                      <a:pt x="405" y="504"/>
                    </a:cubicBezTo>
                    <a:cubicBezTo>
                      <a:pt x="405" y="504"/>
                      <a:pt x="405" y="504"/>
                      <a:pt x="405" y="504"/>
                    </a:cubicBezTo>
                    <a:cubicBezTo>
                      <a:pt x="408" y="502"/>
                      <a:pt x="409" y="501"/>
                      <a:pt x="410" y="498"/>
                    </a:cubicBezTo>
                    <a:cubicBezTo>
                      <a:pt x="411" y="496"/>
                      <a:pt x="412" y="495"/>
                      <a:pt x="414" y="493"/>
                    </a:cubicBezTo>
                    <a:cubicBezTo>
                      <a:pt x="417" y="492"/>
                      <a:pt x="417" y="491"/>
                      <a:pt x="418" y="489"/>
                    </a:cubicBezTo>
                    <a:cubicBezTo>
                      <a:pt x="419" y="488"/>
                      <a:pt x="419" y="487"/>
                      <a:pt x="420" y="487"/>
                    </a:cubicBezTo>
                    <a:cubicBezTo>
                      <a:pt x="421" y="486"/>
                      <a:pt x="421" y="485"/>
                      <a:pt x="422" y="483"/>
                    </a:cubicBezTo>
                    <a:cubicBezTo>
                      <a:pt x="423" y="482"/>
                      <a:pt x="423" y="481"/>
                      <a:pt x="424" y="480"/>
                    </a:cubicBezTo>
                    <a:cubicBezTo>
                      <a:pt x="424" y="480"/>
                      <a:pt x="424" y="479"/>
                      <a:pt x="424" y="479"/>
                    </a:cubicBezTo>
                    <a:cubicBezTo>
                      <a:pt x="424" y="479"/>
                      <a:pt x="424" y="479"/>
                      <a:pt x="424" y="479"/>
                    </a:cubicBezTo>
                    <a:cubicBezTo>
                      <a:pt x="425" y="479"/>
                      <a:pt x="426" y="478"/>
                      <a:pt x="426" y="477"/>
                    </a:cubicBezTo>
                    <a:cubicBezTo>
                      <a:pt x="426" y="476"/>
                      <a:pt x="427" y="474"/>
                      <a:pt x="428" y="472"/>
                    </a:cubicBezTo>
                    <a:cubicBezTo>
                      <a:pt x="430" y="469"/>
                      <a:pt x="431" y="466"/>
                      <a:pt x="431" y="463"/>
                    </a:cubicBezTo>
                    <a:cubicBezTo>
                      <a:pt x="431" y="462"/>
                      <a:pt x="432" y="461"/>
                      <a:pt x="432" y="460"/>
                    </a:cubicBezTo>
                    <a:cubicBezTo>
                      <a:pt x="432" y="458"/>
                      <a:pt x="433" y="456"/>
                      <a:pt x="433" y="454"/>
                    </a:cubicBezTo>
                    <a:cubicBezTo>
                      <a:pt x="434" y="451"/>
                      <a:pt x="434" y="449"/>
                      <a:pt x="435" y="447"/>
                    </a:cubicBezTo>
                    <a:cubicBezTo>
                      <a:pt x="435" y="447"/>
                      <a:pt x="435" y="447"/>
                      <a:pt x="435" y="447"/>
                    </a:cubicBezTo>
                    <a:cubicBezTo>
                      <a:pt x="435" y="448"/>
                      <a:pt x="436" y="448"/>
                      <a:pt x="436" y="448"/>
                    </a:cubicBezTo>
                    <a:cubicBezTo>
                      <a:pt x="438" y="448"/>
                      <a:pt x="438" y="447"/>
                      <a:pt x="439" y="446"/>
                    </a:cubicBezTo>
                    <a:cubicBezTo>
                      <a:pt x="440" y="444"/>
                      <a:pt x="441" y="442"/>
                      <a:pt x="443" y="440"/>
                    </a:cubicBezTo>
                    <a:cubicBezTo>
                      <a:pt x="445" y="436"/>
                      <a:pt x="447" y="434"/>
                      <a:pt x="448" y="432"/>
                    </a:cubicBezTo>
                    <a:cubicBezTo>
                      <a:pt x="449" y="431"/>
                      <a:pt x="449" y="431"/>
                      <a:pt x="449" y="431"/>
                    </a:cubicBezTo>
                    <a:cubicBezTo>
                      <a:pt x="450" y="431"/>
                      <a:pt x="450" y="430"/>
                      <a:pt x="451" y="430"/>
                    </a:cubicBezTo>
                    <a:cubicBezTo>
                      <a:pt x="452" y="429"/>
                      <a:pt x="453" y="427"/>
                      <a:pt x="454" y="425"/>
                    </a:cubicBezTo>
                    <a:cubicBezTo>
                      <a:pt x="455" y="423"/>
                      <a:pt x="456" y="422"/>
                      <a:pt x="457" y="420"/>
                    </a:cubicBezTo>
                    <a:cubicBezTo>
                      <a:pt x="458" y="418"/>
                      <a:pt x="459" y="416"/>
                      <a:pt x="461" y="414"/>
                    </a:cubicBezTo>
                    <a:cubicBezTo>
                      <a:pt x="464" y="409"/>
                      <a:pt x="463" y="404"/>
                      <a:pt x="463" y="400"/>
                    </a:cubicBezTo>
                    <a:cubicBezTo>
                      <a:pt x="462" y="399"/>
                      <a:pt x="462" y="398"/>
                      <a:pt x="462" y="397"/>
                    </a:cubicBezTo>
                    <a:close/>
                    <a:moveTo>
                      <a:pt x="294" y="51"/>
                    </a:moveTo>
                    <a:cubicBezTo>
                      <a:pt x="295" y="51"/>
                      <a:pt x="295" y="52"/>
                      <a:pt x="295" y="52"/>
                    </a:cubicBezTo>
                    <a:cubicBezTo>
                      <a:pt x="293" y="52"/>
                      <a:pt x="293" y="52"/>
                      <a:pt x="293" y="52"/>
                    </a:cubicBezTo>
                    <a:lnTo>
                      <a:pt x="294" y="51"/>
                    </a:lnTo>
                    <a:close/>
                    <a:moveTo>
                      <a:pt x="328" y="31"/>
                    </a:moveTo>
                    <a:cubicBezTo>
                      <a:pt x="329" y="31"/>
                      <a:pt x="329" y="32"/>
                      <a:pt x="330" y="32"/>
                    </a:cubicBezTo>
                    <a:cubicBezTo>
                      <a:pt x="329" y="32"/>
                      <a:pt x="329" y="32"/>
                      <a:pt x="328" y="31"/>
                    </a:cubicBezTo>
                    <a:cubicBezTo>
                      <a:pt x="327" y="31"/>
                      <a:pt x="325" y="30"/>
                      <a:pt x="324" y="30"/>
                    </a:cubicBezTo>
                    <a:cubicBezTo>
                      <a:pt x="325" y="30"/>
                      <a:pt x="327" y="30"/>
                      <a:pt x="328" y="31"/>
                    </a:cubicBezTo>
                    <a:close/>
                    <a:moveTo>
                      <a:pt x="289" y="10"/>
                    </a:moveTo>
                    <a:cubicBezTo>
                      <a:pt x="289" y="10"/>
                      <a:pt x="290" y="9"/>
                      <a:pt x="291" y="9"/>
                    </a:cubicBezTo>
                    <a:cubicBezTo>
                      <a:pt x="291" y="9"/>
                      <a:pt x="291" y="9"/>
                      <a:pt x="291" y="9"/>
                    </a:cubicBezTo>
                    <a:cubicBezTo>
                      <a:pt x="291" y="10"/>
                      <a:pt x="291" y="10"/>
                      <a:pt x="290" y="10"/>
                    </a:cubicBezTo>
                    <a:cubicBezTo>
                      <a:pt x="290" y="10"/>
                      <a:pt x="289" y="10"/>
                      <a:pt x="289" y="10"/>
                    </a:cubicBezTo>
                    <a:cubicBezTo>
                      <a:pt x="289" y="10"/>
                      <a:pt x="289" y="10"/>
                      <a:pt x="289" y="10"/>
                    </a:cubicBezTo>
                    <a:close/>
                    <a:moveTo>
                      <a:pt x="156" y="89"/>
                    </a:moveTo>
                    <a:cubicBezTo>
                      <a:pt x="154" y="90"/>
                      <a:pt x="150" y="91"/>
                      <a:pt x="150" y="94"/>
                    </a:cubicBezTo>
                    <a:cubicBezTo>
                      <a:pt x="149" y="96"/>
                      <a:pt x="150" y="97"/>
                      <a:pt x="150" y="98"/>
                    </a:cubicBezTo>
                    <a:cubicBezTo>
                      <a:pt x="150" y="98"/>
                      <a:pt x="150" y="99"/>
                      <a:pt x="149" y="100"/>
                    </a:cubicBezTo>
                    <a:cubicBezTo>
                      <a:pt x="148" y="101"/>
                      <a:pt x="147" y="103"/>
                      <a:pt x="146" y="104"/>
                    </a:cubicBezTo>
                    <a:cubicBezTo>
                      <a:pt x="146" y="104"/>
                      <a:pt x="146" y="104"/>
                      <a:pt x="146" y="104"/>
                    </a:cubicBezTo>
                    <a:cubicBezTo>
                      <a:pt x="146" y="102"/>
                      <a:pt x="146" y="99"/>
                      <a:pt x="147" y="96"/>
                    </a:cubicBezTo>
                    <a:cubicBezTo>
                      <a:pt x="149" y="90"/>
                      <a:pt x="149" y="90"/>
                      <a:pt x="149" y="90"/>
                    </a:cubicBezTo>
                    <a:cubicBezTo>
                      <a:pt x="154" y="87"/>
                      <a:pt x="154" y="87"/>
                      <a:pt x="154" y="87"/>
                    </a:cubicBezTo>
                    <a:cubicBezTo>
                      <a:pt x="155" y="87"/>
                      <a:pt x="157" y="87"/>
                      <a:pt x="159" y="86"/>
                    </a:cubicBezTo>
                    <a:cubicBezTo>
                      <a:pt x="160" y="86"/>
                      <a:pt x="160" y="86"/>
                      <a:pt x="160" y="86"/>
                    </a:cubicBezTo>
                    <a:cubicBezTo>
                      <a:pt x="158" y="88"/>
                      <a:pt x="156" y="89"/>
                      <a:pt x="156" y="89"/>
                    </a:cubicBezTo>
                    <a:close/>
                    <a:moveTo>
                      <a:pt x="171" y="105"/>
                    </a:moveTo>
                    <a:cubicBezTo>
                      <a:pt x="169" y="106"/>
                      <a:pt x="168" y="106"/>
                      <a:pt x="168" y="106"/>
                    </a:cubicBezTo>
                    <a:cubicBezTo>
                      <a:pt x="168" y="106"/>
                      <a:pt x="168" y="105"/>
                      <a:pt x="168" y="105"/>
                    </a:cubicBezTo>
                    <a:cubicBezTo>
                      <a:pt x="168" y="105"/>
                      <a:pt x="168" y="105"/>
                      <a:pt x="168" y="105"/>
                    </a:cubicBezTo>
                    <a:cubicBezTo>
                      <a:pt x="167" y="105"/>
                      <a:pt x="167" y="105"/>
                      <a:pt x="167" y="105"/>
                    </a:cubicBezTo>
                    <a:cubicBezTo>
                      <a:pt x="167" y="105"/>
                      <a:pt x="166" y="103"/>
                      <a:pt x="167" y="102"/>
                    </a:cubicBezTo>
                    <a:cubicBezTo>
                      <a:pt x="167" y="102"/>
                      <a:pt x="168" y="102"/>
                      <a:pt x="168" y="102"/>
                    </a:cubicBezTo>
                    <a:cubicBezTo>
                      <a:pt x="168" y="102"/>
                      <a:pt x="168" y="102"/>
                      <a:pt x="168" y="103"/>
                    </a:cubicBezTo>
                    <a:cubicBezTo>
                      <a:pt x="169" y="103"/>
                      <a:pt x="169" y="103"/>
                      <a:pt x="170" y="103"/>
                    </a:cubicBezTo>
                    <a:cubicBezTo>
                      <a:pt x="171" y="103"/>
                      <a:pt x="173" y="102"/>
                      <a:pt x="175" y="102"/>
                    </a:cubicBezTo>
                    <a:cubicBezTo>
                      <a:pt x="175" y="102"/>
                      <a:pt x="175" y="102"/>
                      <a:pt x="175" y="102"/>
                    </a:cubicBezTo>
                    <a:cubicBezTo>
                      <a:pt x="173" y="102"/>
                      <a:pt x="172" y="104"/>
                      <a:pt x="171" y="105"/>
                    </a:cubicBezTo>
                    <a:close/>
                    <a:moveTo>
                      <a:pt x="176" y="89"/>
                    </a:moveTo>
                    <a:cubicBezTo>
                      <a:pt x="175" y="90"/>
                      <a:pt x="174" y="93"/>
                      <a:pt x="173" y="94"/>
                    </a:cubicBezTo>
                    <a:cubicBezTo>
                      <a:pt x="173" y="95"/>
                      <a:pt x="172" y="96"/>
                      <a:pt x="172" y="96"/>
                    </a:cubicBezTo>
                    <a:cubicBezTo>
                      <a:pt x="171" y="97"/>
                      <a:pt x="171" y="97"/>
                      <a:pt x="171" y="97"/>
                    </a:cubicBezTo>
                    <a:cubicBezTo>
                      <a:pt x="171" y="95"/>
                      <a:pt x="170" y="93"/>
                      <a:pt x="169" y="93"/>
                    </a:cubicBezTo>
                    <a:cubicBezTo>
                      <a:pt x="169" y="93"/>
                      <a:pt x="169" y="92"/>
                      <a:pt x="169" y="92"/>
                    </a:cubicBezTo>
                    <a:cubicBezTo>
                      <a:pt x="169" y="92"/>
                      <a:pt x="169" y="91"/>
                      <a:pt x="169" y="91"/>
                    </a:cubicBezTo>
                    <a:cubicBezTo>
                      <a:pt x="170" y="90"/>
                      <a:pt x="169" y="88"/>
                      <a:pt x="169" y="87"/>
                    </a:cubicBezTo>
                    <a:cubicBezTo>
                      <a:pt x="168" y="86"/>
                      <a:pt x="168" y="86"/>
                      <a:pt x="167" y="86"/>
                    </a:cubicBezTo>
                    <a:cubicBezTo>
                      <a:pt x="168" y="86"/>
                      <a:pt x="169" y="86"/>
                      <a:pt x="170" y="86"/>
                    </a:cubicBezTo>
                    <a:cubicBezTo>
                      <a:pt x="173" y="86"/>
                      <a:pt x="175" y="85"/>
                      <a:pt x="176" y="85"/>
                    </a:cubicBezTo>
                    <a:cubicBezTo>
                      <a:pt x="178" y="85"/>
                      <a:pt x="178" y="84"/>
                      <a:pt x="180" y="86"/>
                    </a:cubicBezTo>
                    <a:cubicBezTo>
                      <a:pt x="181" y="87"/>
                      <a:pt x="182" y="87"/>
                      <a:pt x="182" y="87"/>
                    </a:cubicBezTo>
                    <a:cubicBezTo>
                      <a:pt x="182" y="87"/>
                      <a:pt x="182" y="88"/>
                      <a:pt x="182" y="88"/>
                    </a:cubicBezTo>
                    <a:cubicBezTo>
                      <a:pt x="182" y="88"/>
                      <a:pt x="182" y="89"/>
                      <a:pt x="182" y="89"/>
                    </a:cubicBezTo>
                    <a:cubicBezTo>
                      <a:pt x="180" y="88"/>
                      <a:pt x="178" y="88"/>
                      <a:pt x="176" y="89"/>
                    </a:cubicBezTo>
                    <a:close/>
                    <a:moveTo>
                      <a:pt x="198" y="96"/>
                    </a:moveTo>
                    <a:cubicBezTo>
                      <a:pt x="198" y="96"/>
                      <a:pt x="196" y="96"/>
                      <a:pt x="195" y="96"/>
                    </a:cubicBezTo>
                    <a:cubicBezTo>
                      <a:pt x="199" y="94"/>
                      <a:pt x="199" y="94"/>
                      <a:pt x="199" y="94"/>
                    </a:cubicBezTo>
                    <a:cubicBezTo>
                      <a:pt x="200" y="94"/>
                      <a:pt x="200" y="94"/>
                      <a:pt x="200" y="94"/>
                    </a:cubicBezTo>
                    <a:cubicBezTo>
                      <a:pt x="199" y="95"/>
                      <a:pt x="199" y="95"/>
                      <a:pt x="198" y="96"/>
                    </a:cubicBezTo>
                    <a:close/>
                    <a:moveTo>
                      <a:pt x="220" y="65"/>
                    </a:moveTo>
                    <a:cubicBezTo>
                      <a:pt x="220" y="65"/>
                      <a:pt x="220" y="66"/>
                      <a:pt x="219" y="66"/>
                    </a:cubicBezTo>
                    <a:cubicBezTo>
                      <a:pt x="219" y="66"/>
                      <a:pt x="219" y="66"/>
                      <a:pt x="218" y="65"/>
                    </a:cubicBezTo>
                    <a:cubicBezTo>
                      <a:pt x="220" y="64"/>
                      <a:pt x="220" y="64"/>
                      <a:pt x="220" y="64"/>
                    </a:cubicBezTo>
                    <a:cubicBezTo>
                      <a:pt x="220" y="64"/>
                      <a:pt x="220" y="64"/>
                      <a:pt x="220" y="64"/>
                    </a:cubicBezTo>
                    <a:cubicBezTo>
                      <a:pt x="220" y="64"/>
                      <a:pt x="220" y="64"/>
                      <a:pt x="220" y="64"/>
                    </a:cubicBezTo>
                    <a:cubicBezTo>
                      <a:pt x="220" y="64"/>
                      <a:pt x="220" y="64"/>
                      <a:pt x="220" y="65"/>
                    </a:cubicBezTo>
                    <a:close/>
                    <a:moveTo>
                      <a:pt x="161" y="33"/>
                    </a:moveTo>
                    <a:cubicBezTo>
                      <a:pt x="163" y="32"/>
                      <a:pt x="163" y="32"/>
                      <a:pt x="163" y="32"/>
                    </a:cubicBezTo>
                    <a:cubicBezTo>
                      <a:pt x="164" y="32"/>
                      <a:pt x="165" y="31"/>
                      <a:pt x="166" y="31"/>
                    </a:cubicBezTo>
                    <a:cubicBezTo>
                      <a:pt x="169" y="29"/>
                      <a:pt x="169" y="29"/>
                      <a:pt x="173" y="28"/>
                    </a:cubicBezTo>
                    <a:cubicBezTo>
                      <a:pt x="176" y="28"/>
                      <a:pt x="177" y="28"/>
                      <a:pt x="178" y="27"/>
                    </a:cubicBezTo>
                    <a:cubicBezTo>
                      <a:pt x="179" y="26"/>
                      <a:pt x="179" y="26"/>
                      <a:pt x="181" y="25"/>
                    </a:cubicBezTo>
                    <a:cubicBezTo>
                      <a:pt x="182" y="25"/>
                      <a:pt x="184" y="25"/>
                      <a:pt x="186" y="25"/>
                    </a:cubicBezTo>
                    <a:cubicBezTo>
                      <a:pt x="188" y="26"/>
                      <a:pt x="190" y="26"/>
                      <a:pt x="192" y="25"/>
                    </a:cubicBezTo>
                    <a:cubicBezTo>
                      <a:pt x="192" y="24"/>
                      <a:pt x="193" y="24"/>
                      <a:pt x="194" y="23"/>
                    </a:cubicBezTo>
                    <a:cubicBezTo>
                      <a:pt x="194" y="23"/>
                      <a:pt x="195" y="22"/>
                      <a:pt x="196" y="22"/>
                    </a:cubicBezTo>
                    <a:cubicBezTo>
                      <a:pt x="199" y="20"/>
                      <a:pt x="199" y="20"/>
                      <a:pt x="200" y="19"/>
                    </a:cubicBezTo>
                    <a:cubicBezTo>
                      <a:pt x="200" y="19"/>
                      <a:pt x="200" y="19"/>
                      <a:pt x="200" y="19"/>
                    </a:cubicBezTo>
                    <a:cubicBezTo>
                      <a:pt x="200" y="19"/>
                      <a:pt x="201" y="19"/>
                      <a:pt x="202" y="19"/>
                    </a:cubicBezTo>
                    <a:cubicBezTo>
                      <a:pt x="203" y="19"/>
                      <a:pt x="204" y="20"/>
                      <a:pt x="205" y="19"/>
                    </a:cubicBezTo>
                    <a:cubicBezTo>
                      <a:pt x="206" y="19"/>
                      <a:pt x="207" y="19"/>
                      <a:pt x="208" y="18"/>
                    </a:cubicBezTo>
                    <a:cubicBezTo>
                      <a:pt x="210" y="18"/>
                      <a:pt x="212" y="17"/>
                      <a:pt x="214" y="17"/>
                    </a:cubicBezTo>
                    <a:cubicBezTo>
                      <a:pt x="215" y="16"/>
                      <a:pt x="216" y="16"/>
                      <a:pt x="217" y="15"/>
                    </a:cubicBezTo>
                    <a:cubicBezTo>
                      <a:pt x="217" y="13"/>
                      <a:pt x="216" y="13"/>
                      <a:pt x="216" y="12"/>
                    </a:cubicBezTo>
                    <a:cubicBezTo>
                      <a:pt x="216" y="12"/>
                      <a:pt x="216" y="12"/>
                      <a:pt x="216" y="12"/>
                    </a:cubicBezTo>
                    <a:cubicBezTo>
                      <a:pt x="217" y="12"/>
                      <a:pt x="218" y="13"/>
                      <a:pt x="219" y="13"/>
                    </a:cubicBezTo>
                    <a:cubicBezTo>
                      <a:pt x="222" y="14"/>
                      <a:pt x="223" y="14"/>
                      <a:pt x="224" y="14"/>
                    </a:cubicBezTo>
                    <a:cubicBezTo>
                      <a:pt x="225" y="14"/>
                      <a:pt x="225" y="14"/>
                      <a:pt x="225" y="14"/>
                    </a:cubicBezTo>
                    <a:cubicBezTo>
                      <a:pt x="225" y="14"/>
                      <a:pt x="225" y="14"/>
                      <a:pt x="225" y="14"/>
                    </a:cubicBezTo>
                    <a:cubicBezTo>
                      <a:pt x="224" y="15"/>
                      <a:pt x="224" y="15"/>
                      <a:pt x="224" y="16"/>
                    </a:cubicBezTo>
                    <a:cubicBezTo>
                      <a:pt x="224" y="17"/>
                      <a:pt x="224" y="18"/>
                      <a:pt x="225" y="18"/>
                    </a:cubicBezTo>
                    <a:cubicBezTo>
                      <a:pt x="222" y="18"/>
                      <a:pt x="219" y="19"/>
                      <a:pt x="218" y="19"/>
                    </a:cubicBezTo>
                    <a:cubicBezTo>
                      <a:pt x="218" y="20"/>
                      <a:pt x="217" y="21"/>
                      <a:pt x="217" y="22"/>
                    </a:cubicBezTo>
                    <a:cubicBezTo>
                      <a:pt x="218" y="23"/>
                      <a:pt x="222" y="24"/>
                      <a:pt x="224" y="24"/>
                    </a:cubicBezTo>
                    <a:cubicBezTo>
                      <a:pt x="226" y="24"/>
                      <a:pt x="227" y="24"/>
                      <a:pt x="228" y="24"/>
                    </a:cubicBezTo>
                    <a:cubicBezTo>
                      <a:pt x="229" y="23"/>
                      <a:pt x="230" y="23"/>
                      <a:pt x="232" y="23"/>
                    </a:cubicBezTo>
                    <a:cubicBezTo>
                      <a:pt x="233" y="23"/>
                      <a:pt x="233" y="23"/>
                      <a:pt x="234" y="24"/>
                    </a:cubicBezTo>
                    <a:cubicBezTo>
                      <a:pt x="234" y="24"/>
                      <a:pt x="234" y="25"/>
                      <a:pt x="236" y="26"/>
                    </a:cubicBezTo>
                    <a:cubicBezTo>
                      <a:pt x="236" y="26"/>
                      <a:pt x="237" y="27"/>
                      <a:pt x="237" y="27"/>
                    </a:cubicBezTo>
                    <a:cubicBezTo>
                      <a:pt x="238" y="27"/>
                      <a:pt x="239" y="27"/>
                      <a:pt x="240" y="27"/>
                    </a:cubicBezTo>
                    <a:cubicBezTo>
                      <a:pt x="240" y="27"/>
                      <a:pt x="241" y="27"/>
                      <a:pt x="242" y="27"/>
                    </a:cubicBezTo>
                    <a:cubicBezTo>
                      <a:pt x="241" y="27"/>
                      <a:pt x="241" y="27"/>
                      <a:pt x="241" y="28"/>
                    </a:cubicBezTo>
                    <a:cubicBezTo>
                      <a:pt x="240" y="28"/>
                      <a:pt x="240" y="29"/>
                      <a:pt x="239" y="29"/>
                    </a:cubicBezTo>
                    <a:cubicBezTo>
                      <a:pt x="239" y="29"/>
                      <a:pt x="238" y="29"/>
                      <a:pt x="238" y="29"/>
                    </a:cubicBezTo>
                    <a:cubicBezTo>
                      <a:pt x="238" y="29"/>
                      <a:pt x="238" y="29"/>
                      <a:pt x="238" y="28"/>
                    </a:cubicBezTo>
                    <a:cubicBezTo>
                      <a:pt x="238" y="27"/>
                      <a:pt x="237" y="26"/>
                      <a:pt x="235" y="26"/>
                    </a:cubicBezTo>
                    <a:cubicBezTo>
                      <a:pt x="235" y="26"/>
                      <a:pt x="234" y="26"/>
                      <a:pt x="233" y="25"/>
                    </a:cubicBezTo>
                    <a:cubicBezTo>
                      <a:pt x="231" y="24"/>
                      <a:pt x="231" y="24"/>
                      <a:pt x="229" y="24"/>
                    </a:cubicBezTo>
                    <a:cubicBezTo>
                      <a:pt x="229" y="24"/>
                      <a:pt x="229" y="24"/>
                      <a:pt x="228" y="24"/>
                    </a:cubicBezTo>
                    <a:cubicBezTo>
                      <a:pt x="226" y="24"/>
                      <a:pt x="224" y="24"/>
                      <a:pt x="222" y="24"/>
                    </a:cubicBezTo>
                    <a:cubicBezTo>
                      <a:pt x="221" y="24"/>
                      <a:pt x="220" y="24"/>
                      <a:pt x="218" y="25"/>
                    </a:cubicBezTo>
                    <a:cubicBezTo>
                      <a:pt x="216" y="25"/>
                      <a:pt x="215" y="25"/>
                      <a:pt x="215" y="26"/>
                    </a:cubicBezTo>
                    <a:cubicBezTo>
                      <a:pt x="214" y="27"/>
                      <a:pt x="214" y="27"/>
                      <a:pt x="215" y="28"/>
                    </a:cubicBezTo>
                    <a:cubicBezTo>
                      <a:pt x="215" y="28"/>
                      <a:pt x="215" y="28"/>
                      <a:pt x="214" y="28"/>
                    </a:cubicBezTo>
                    <a:cubicBezTo>
                      <a:pt x="214" y="28"/>
                      <a:pt x="213" y="29"/>
                      <a:pt x="212" y="30"/>
                    </a:cubicBezTo>
                    <a:cubicBezTo>
                      <a:pt x="212" y="31"/>
                      <a:pt x="212" y="32"/>
                      <a:pt x="213" y="33"/>
                    </a:cubicBezTo>
                    <a:cubicBezTo>
                      <a:pt x="213" y="33"/>
                      <a:pt x="213" y="33"/>
                      <a:pt x="213" y="33"/>
                    </a:cubicBezTo>
                    <a:cubicBezTo>
                      <a:pt x="212" y="33"/>
                      <a:pt x="210" y="34"/>
                      <a:pt x="208" y="34"/>
                    </a:cubicBezTo>
                    <a:cubicBezTo>
                      <a:pt x="207" y="34"/>
                      <a:pt x="205" y="34"/>
                      <a:pt x="205" y="35"/>
                    </a:cubicBezTo>
                    <a:cubicBezTo>
                      <a:pt x="205" y="37"/>
                      <a:pt x="206" y="37"/>
                      <a:pt x="208" y="38"/>
                    </a:cubicBezTo>
                    <a:cubicBezTo>
                      <a:pt x="209" y="39"/>
                      <a:pt x="210" y="39"/>
                      <a:pt x="212" y="41"/>
                    </a:cubicBezTo>
                    <a:cubicBezTo>
                      <a:pt x="213" y="41"/>
                      <a:pt x="213" y="41"/>
                      <a:pt x="214" y="42"/>
                    </a:cubicBezTo>
                    <a:cubicBezTo>
                      <a:pt x="214" y="42"/>
                      <a:pt x="213" y="42"/>
                      <a:pt x="213" y="42"/>
                    </a:cubicBezTo>
                    <a:cubicBezTo>
                      <a:pt x="213" y="42"/>
                      <a:pt x="211" y="43"/>
                      <a:pt x="211" y="44"/>
                    </a:cubicBezTo>
                    <a:cubicBezTo>
                      <a:pt x="210" y="46"/>
                      <a:pt x="207" y="46"/>
                      <a:pt x="203" y="47"/>
                    </a:cubicBezTo>
                    <a:cubicBezTo>
                      <a:pt x="202" y="47"/>
                      <a:pt x="202" y="47"/>
                      <a:pt x="202" y="47"/>
                    </a:cubicBezTo>
                    <a:cubicBezTo>
                      <a:pt x="198" y="47"/>
                      <a:pt x="197" y="47"/>
                      <a:pt x="197" y="49"/>
                    </a:cubicBezTo>
                    <a:cubicBezTo>
                      <a:pt x="196" y="50"/>
                      <a:pt x="198" y="51"/>
                      <a:pt x="199" y="51"/>
                    </a:cubicBezTo>
                    <a:cubicBezTo>
                      <a:pt x="199" y="52"/>
                      <a:pt x="198" y="54"/>
                      <a:pt x="198" y="55"/>
                    </a:cubicBezTo>
                    <a:cubicBezTo>
                      <a:pt x="196" y="62"/>
                      <a:pt x="196" y="62"/>
                      <a:pt x="196" y="62"/>
                    </a:cubicBezTo>
                    <a:cubicBezTo>
                      <a:pt x="195" y="64"/>
                      <a:pt x="194" y="65"/>
                      <a:pt x="193" y="65"/>
                    </a:cubicBezTo>
                    <a:cubicBezTo>
                      <a:pt x="192" y="65"/>
                      <a:pt x="192" y="65"/>
                      <a:pt x="192" y="65"/>
                    </a:cubicBezTo>
                    <a:cubicBezTo>
                      <a:pt x="192" y="65"/>
                      <a:pt x="191" y="63"/>
                      <a:pt x="191" y="62"/>
                    </a:cubicBezTo>
                    <a:cubicBezTo>
                      <a:pt x="191" y="61"/>
                      <a:pt x="191" y="61"/>
                      <a:pt x="191" y="61"/>
                    </a:cubicBezTo>
                    <a:cubicBezTo>
                      <a:pt x="190" y="61"/>
                      <a:pt x="189" y="58"/>
                      <a:pt x="188" y="56"/>
                    </a:cubicBezTo>
                    <a:cubicBezTo>
                      <a:pt x="188" y="55"/>
                      <a:pt x="188" y="54"/>
                      <a:pt x="188" y="53"/>
                    </a:cubicBezTo>
                    <a:cubicBezTo>
                      <a:pt x="189" y="52"/>
                      <a:pt x="190" y="51"/>
                      <a:pt x="191" y="49"/>
                    </a:cubicBezTo>
                    <a:cubicBezTo>
                      <a:pt x="191" y="48"/>
                      <a:pt x="192" y="47"/>
                      <a:pt x="191" y="46"/>
                    </a:cubicBezTo>
                    <a:cubicBezTo>
                      <a:pt x="190" y="45"/>
                      <a:pt x="189" y="45"/>
                      <a:pt x="187" y="46"/>
                    </a:cubicBezTo>
                    <a:cubicBezTo>
                      <a:pt x="186" y="46"/>
                      <a:pt x="186" y="46"/>
                      <a:pt x="185" y="46"/>
                    </a:cubicBezTo>
                    <a:cubicBezTo>
                      <a:pt x="184" y="47"/>
                      <a:pt x="183" y="47"/>
                      <a:pt x="181" y="47"/>
                    </a:cubicBezTo>
                    <a:cubicBezTo>
                      <a:pt x="180" y="47"/>
                      <a:pt x="180" y="47"/>
                      <a:pt x="180" y="47"/>
                    </a:cubicBezTo>
                    <a:cubicBezTo>
                      <a:pt x="179" y="47"/>
                      <a:pt x="179" y="47"/>
                      <a:pt x="178" y="46"/>
                    </a:cubicBezTo>
                    <a:cubicBezTo>
                      <a:pt x="177" y="45"/>
                      <a:pt x="176" y="45"/>
                      <a:pt x="174" y="44"/>
                    </a:cubicBezTo>
                    <a:cubicBezTo>
                      <a:pt x="173" y="43"/>
                      <a:pt x="172" y="43"/>
                      <a:pt x="171" y="42"/>
                    </a:cubicBezTo>
                    <a:cubicBezTo>
                      <a:pt x="170" y="42"/>
                      <a:pt x="170" y="42"/>
                      <a:pt x="168" y="41"/>
                    </a:cubicBezTo>
                    <a:cubicBezTo>
                      <a:pt x="165" y="39"/>
                      <a:pt x="161" y="40"/>
                      <a:pt x="158" y="41"/>
                    </a:cubicBezTo>
                    <a:cubicBezTo>
                      <a:pt x="158" y="41"/>
                      <a:pt x="158" y="41"/>
                      <a:pt x="158" y="41"/>
                    </a:cubicBezTo>
                    <a:cubicBezTo>
                      <a:pt x="158" y="41"/>
                      <a:pt x="158" y="40"/>
                      <a:pt x="158" y="40"/>
                    </a:cubicBezTo>
                    <a:cubicBezTo>
                      <a:pt x="159" y="37"/>
                      <a:pt x="158" y="36"/>
                      <a:pt x="157" y="36"/>
                    </a:cubicBezTo>
                    <a:cubicBezTo>
                      <a:pt x="158" y="35"/>
                      <a:pt x="160" y="34"/>
                      <a:pt x="161" y="33"/>
                    </a:cubicBezTo>
                    <a:close/>
                    <a:moveTo>
                      <a:pt x="154" y="67"/>
                    </a:moveTo>
                    <a:cubicBezTo>
                      <a:pt x="154" y="68"/>
                      <a:pt x="154" y="69"/>
                      <a:pt x="155" y="69"/>
                    </a:cubicBezTo>
                    <a:cubicBezTo>
                      <a:pt x="154" y="69"/>
                      <a:pt x="154" y="69"/>
                      <a:pt x="153" y="69"/>
                    </a:cubicBezTo>
                    <a:cubicBezTo>
                      <a:pt x="153" y="69"/>
                      <a:pt x="153" y="69"/>
                      <a:pt x="153" y="69"/>
                    </a:cubicBezTo>
                    <a:cubicBezTo>
                      <a:pt x="153" y="69"/>
                      <a:pt x="154" y="68"/>
                      <a:pt x="154" y="67"/>
                    </a:cubicBezTo>
                    <a:close/>
                    <a:moveTo>
                      <a:pt x="146" y="78"/>
                    </a:moveTo>
                    <a:cubicBezTo>
                      <a:pt x="156" y="75"/>
                      <a:pt x="156" y="75"/>
                      <a:pt x="156" y="75"/>
                    </a:cubicBezTo>
                    <a:cubicBezTo>
                      <a:pt x="157" y="74"/>
                      <a:pt x="159" y="73"/>
                      <a:pt x="160" y="74"/>
                    </a:cubicBezTo>
                    <a:cubicBezTo>
                      <a:pt x="160" y="74"/>
                      <a:pt x="161" y="74"/>
                      <a:pt x="161" y="74"/>
                    </a:cubicBezTo>
                    <a:cubicBezTo>
                      <a:pt x="161" y="76"/>
                      <a:pt x="162" y="76"/>
                      <a:pt x="162" y="77"/>
                    </a:cubicBezTo>
                    <a:cubicBezTo>
                      <a:pt x="162" y="77"/>
                      <a:pt x="163" y="77"/>
                      <a:pt x="163" y="78"/>
                    </a:cubicBezTo>
                    <a:cubicBezTo>
                      <a:pt x="164" y="79"/>
                      <a:pt x="164" y="80"/>
                      <a:pt x="164" y="81"/>
                    </a:cubicBezTo>
                    <a:cubicBezTo>
                      <a:pt x="164" y="81"/>
                      <a:pt x="164" y="81"/>
                      <a:pt x="164" y="82"/>
                    </a:cubicBezTo>
                    <a:cubicBezTo>
                      <a:pt x="164" y="82"/>
                      <a:pt x="164" y="82"/>
                      <a:pt x="164" y="82"/>
                    </a:cubicBezTo>
                    <a:cubicBezTo>
                      <a:pt x="163" y="81"/>
                      <a:pt x="162" y="80"/>
                      <a:pt x="160" y="80"/>
                    </a:cubicBezTo>
                    <a:cubicBezTo>
                      <a:pt x="158" y="80"/>
                      <a:pt x="156" y="81"/>
                      <a:pt x="156" y="81"/>
                    </a:cubicBezTo>
                    <a:cubicBezTo>
                      <a:pt x="156" y="81"/>
                      <a:pt x="155" y="81"/>
                      <a:pt x="155" y="81"/>
                    </a:cubicBezTo>
                    <a:cubicBezTo>
                      <a:pt x="155" y="81"/>
                      <a:pt x="155" y="81"/>
                      <a:pt x="154" y="81"/>
                    </a:cubicBezTo>
                    <a:cubicBezTo>
                      <a:pt x="154" y="81"/>
                      <a:pt x="154" y="81"/>
                      <a:pt x="154" y="81"/>
                    </a:cubicBezTo>
                    <a:cubicBezTo>
                      <a:pt x="153" y="80"/>
                      <a:pt x="152" y="80"/>
                      <a:pt x="150" y="80"/>
                    </a:cubicBezTo>
                    <a:cubicBezTo>
                      <a:pt x="146" y="80"/>
                      <a:pt x="143" y="81"/>
                      <a:pt x="142" y="81"/>
                    </a:cubicBezTo>
                    <a:cubicBezTo>
                      <a:pt x="138" y="81"/>
                      <a:pt x="138" y="81"/>
                      <a:pt x="138" y="81"/>
                    </a:cubicBezTo>
                    <a:cubicBezTo>
                      <a:pt x="138" y="81"/>
                      <a:pt x="138" y="81"/>
                      <a:pt x="138" y="81"/>
                    </a:cubicBezTo>
                    <a:cubicBezTo>
                      <a:pt x="138" y="81"/>
                      <a:pt x="137" y="81"/>
                      <a:pt x="137" y="81"/>
                    </a:cubicBezTo>
                    <a:lnTo>
                      <a:pt x="146" y="78"/>
                    </a:lnTo>
                    <a:close/>
                    <a:moveTo>
                      <a:pt x="128" y="45"/>
                    </a:moveTo>
                    <a:cubicBezTo>
                      <a:pt x="128" y="44"/>
                      <a:pt x="128" y="44"/>
                      <a:pt x="128" y="43"/>
                    </a:cubicBezTo>
                    <a:cubicBezTo>
                      <a:pt x="129" y="43"/>
                      <a:pt x="129" y="43"/>
                      <a:pt x="129" y="43"/>
                    </a:cubicBezTo>
                    <a:cubicBezTo>
                      <a:pt x="129" y="44"/>
                      <a:pt x="129" y="44"/>
                      <a:pt x="129" y="44"/>
                    </a:cubicBezTo>
                    <a:cubicBezTo>
                      <a:pt x="129" y="44"/>
                      <a:pt x="129" y="45"/>
                      <a:pt x="128" y="45"/>
                    </a:cubicBezTo>
                    <a:cubicBezTo>
                      <a:pt x="128" y="45"/>
                      <a:pt x="128" y="45"/>
                      <a:pt x="128" y="45"/>
                    </a:cubicBezTo>
                    <a:close/>
                    <a:moveTo>
                      <a:pt x="127" y="57"/>
                    </a:moveTo>
                    <a:cubicBezTo>
                      <a:pt x="127" y="57"/>
                      <a:pt x="127" y="57"/>
                      <a:pt x="127" y="57"/>
                    </a:cubicBezTo>
                    <a:cubicBezTo>
                      <a:pt x="127" y="57"/>
                      <a:pt x="128" y="57"/>
                      <a:pt x="128" y="57"/>
                    </a:cubicBezTo>
                    <a:cubicBezTo>
                      <a:pt x="128" y="57"/>
                      <a:pt x="128" y="57"/>
                      <a:pt x="128" y="57"/>
                    </a:cubicBezTo>
                    <a:cubicBezTo>
                      <a:pt x="128" y="58"/>
                      <a:pt x="128" y="59"/>
                      <a:pt x="127" y="60"/>
                    </a:cubicBezTo>
                    <a:cubicBezTo>
                      <a:pt x="127" y="60"/>
                      <a:pt x="127" y="60"/>
                      <a:pt x="127" y="60"/>
                    </a:cubicBezTo>
                    <a:cubicBezTo>
                      <a:pt x="127" y="59"/>
                      <a:pt x="127" y="59"/>
                      <a:pt x="127" y="58"/>
                    </a:cubicBezTo>
                    <a:cubicBezTo>
                      <a:pt x="127" y="58"/>
                      <a:pt x="127" y="57"/>
                      <a:pt x="127" y="57"/>
                    </a:cubicBezTo>
                    <a:close/>
                    <a:moveTo>
                      <a:pt x="120" y="284"/>
                    </a:moveTo>
                    <a:cubicBezTo>
                      <a:pt x="119" y="284"/>
                      <a:pt x="119" y="284"/>
                      <a:pt x="119" y="284"/>
                    </a:cubicBezTo>
                    <a:cubicBezTo>
                      <a:pt x="119" y="284"/>
                      <a:pt x="119" y="284"/>
                      <a:pt x="119" y="283"/>
                    </a:cubicBezTo>
                    <a:cubicBezTo>
                      <a:pt x="119" y="284"/>
                      <a:pt x="120" y="284"/>
                      <a:pt x="120" y="284"/>
                    </a:cubicBezTo>
                    <a:cubicBezTo>
                      <a:pt x="120" y="284"/>
                      <a:pt x="120" y="284"/>
                      <a:pt x="120" y="284"/>
                    </a:cubicBezTo>
                    <a:close/>
                    <a:moveTo>
                      <a:pt x="214" y="301"/>
                    </a:moveTo>
                    <a:cubicBezTo>
                      <a:pt x="213" y="302"/>
                      <a:pt x="213" y="302"/>
                      <a:pt x="213" y="302"/>
                    </a:cubicBezTo>
                    <a:cubicBezTo>
                      <a:pt x="213" y="302"/>
                      <a:pt x="213" y="302"/>
                      <a:pt x="212" y="302"/>
                    </a:cubicBezTo>
                    <a:cubicBezTo>
                      <a:pt x="212" y="301"/>
                      <a:pt x="212" y="301"/>
                      <a:pt x="211" y="301"/>
                    </a:cubicBezTo>
                    <a:cubicBezTo>
                      <a:pt x="211" y="300"/>
                      <a:pt x="211" y="300"/>
                      <a:pt x="210" y="299"/>
                    </a:cubicBezTo>
                    <a:cubicBezTo>
                      <a:pt x="210" y="299"/>
                      <a:pt x="210" y="299"/>
                      <a:pt x="210" y="299"/>
                    </a:cubicBezTo>
                    <a:cubicBezTo>
                      <a:pt x="211" y="299"/>
                      <a:pt x="211" y="298"/>
                      <a:pt x="212" y="297"/>
                    </a:cubicBezTo>
                    <a:cubicBezTo>
                      <a:pt x="212" y="297"/>
                      <a:pt x="212" y="297"/>
                      <a:pt x="212" y="297"/>
                    </a:cubicBezTo>
                    <a:cubicBezTo>
                      <a:pt x="212" y="297"/>
                      <a:pt x="213" y="297"/>
                      <a:pt x="213" y="296"/>
                    </a:cubicBezTo>
                    <a:cubicBezTo>
                      <a:pt x="213" y="296"/>
                      <a:pt x="213" y="296"/>
                      <a:pt x="213" y="296"/>
                    </a:cubicBezTo>
                    <a:cubicBezTo>
                      <a:pt x="214" y="298"/>
                      <a:pt x="214" y="299"/>
                      <a:pt x="214" y="300"/>
                    </a:cubicBezTo>
                    <a:cubicBezTo>
                      <a:pt x="214" y="301"/>
                      <a:pt x="214" y="301"/>
                      <a:pt x="214" y="301"/>
                    </a:cubicBezTo>
                    <a:cubicBezTo>
                      <a:pt x="214" y="301"/>
                      <a:pt x="214" y="301"/>
                      <a:pt x="214" y="301"/>
                    </a:cubicBezTo>
                    <a:close/>
                    <a:moveTo>
                      <a:pt x="224" y="467"/>
                    </a:moveTo>
                    <a:cubicBezTo>
                      <a:pt x="224" y="467"/>
                      <a:pt x="224" y="467"/>
                      <a:pt x="224" y="467"/>
                    </a:cubicBezTo>
                    <a:cubicBezTo>
                      <a:pt x="224" y="467"/>
                      <a:pt x="224" y="467"/>
                      <a:pt x="224" y="467"/>
                    </a:cubicBezTo>
                    <a:cubicBezTo>
                      <a:pt x="224" y="467"/>
                      <a:pt x="224" y="467"/>
                      <a:pt x="224" y="467"/>
                    </a:cubicBezTo>
                    <a:cubicBezTo>
                      <a:pt x="224" y="467"/>
                      <a:pt x="224" y="467"/>
                      <a:pt x="224" y="467"/>
                    </a:cubicBezTo>
                    <a:close/>
                    <a:moveTo>
                      <a:pt x="228" y="467"/>
                    </a:moveTo>
                    <a:cubicBezTo>
                      <a:pt x="228" y="467"/>
                      <a:pt x="228" y="467"/>
                      <a:pt x="228" y="467"/>
                    </a:cubicBezTo>
                    <a:cubicBezTo>
                      <a:pt x="228" y="467"/>
                      <a:pt x="228" y="467"/>
                      <a:pt x="227" y="467"/>
                    </a:cubicBezTo>
                    <a:cubicBezTo>
                      <a:pt x="227" y="466"/>
                      <a:pt x="228" y="465"/>
                      <a:pt x="227" y="464"/>
                    </a:cubicBezTo>
                    <a:cubicBezTo>
                      <a:pt x="226" y="463"/>
                      <a:pt x="226" y="463"/>
                      <a:pt x="226" y="463"/>
                    </a:cubicBezTo>
                    <a:cubicBezTo>
                      <a:pt x="227" y="462"/>
                      <a:pt x="227" y="462"/>
                      <a:pt x="227" y="462"/>
                    </a:cubicBezTo>
                    <a:cubicBezTo>
                      <a:pt x="227" y="462"/>
                      <a:pt x="228" y="462"/>
                      <a:pt x="228" y="462"/>
                    </a:cubicBezTo>
                    <a:cubicBezTo>
                      <a:pt x="228" y="462"/>
                      <a:pt x="228" y="462"/>
                      <a:pt x="228" y="462"/>
                    </a:cubicBezTo>
                    <a:cubicBezTo>
                      <a:pt x="228" y="463"/>
                      <a:pt x="229" y="463"/>
                      <a:pt x="229" y="464"/>
                    </a:cubicBezTo>
                    <a:lnTo>
                      <a:pt x="228" y="467"/>
                    </a:lnTo>
                    <a:close/>
                    <a:moveTo>
                      <a:pt x="297" y="372"/>
                    </a:moveTo>
                    <a:cubicBezTo>
                      <a:pt x="297" y="372"/>
                      <a:pt x="296" y="373"/>
                      <a:pt x="296" y="373"/>
                    </a:cubicBezTo>
                    <a:cubicBezTo>
                      <a:pt x="296" y="373"/>
                      <a:pt x="296" y="373"/>
                      <a:pt x="296" y="373"/>
                    </a:cubicBezTo>
                    <a:cubicBezTo>
                      <a:pt x="296" y="373"/>
                      <a:pt x="295" y="372"/>
                      <a:pt x="294" y="371"/>
                    </a:cubicBezTo>
                    <a:cubicBezTo>
                      <a:pt x="294" y="371"/>
                      <a:pt x="294" y="371"/>
                      <a:pt x="294" y="371"/>
                    </a:cubicBezTo>
                    <a:cubicBezTo>
                      <a:pt x="294" y="371"/>
                      <a:pt x="294" y="371"/>
                      <a:pt x="294" y="371"/>
                    </a:cubicBezTo>
                    <a:cubicBezTo>
                      <a:pt x="295" y="371"/>
                      <a:pt x="296" y="371"/>
                      <a:pt x="297" y="371"/>
                    </a:cubicBezTo>
                    <a:cubicBezTo>
                      <a:pt x="297" y="371"/>
                      <a:pt x="297" y="372"/>
                      <a:pt x="297" y="372"/>
                    </a:cubicBezTo>
                    <a:close/>
                    <a:moveTo>
                      <a:pt x="326" y="524"/>
                    </a:moveTo>
                    <a:cubicBezTo>
                      <a:pt x="326" y="524"/>
                      <a:pt x="326" y="524"/>
                      <a:pt x="326" y="524"/>
                    </a:cubicBezTo>
                    <a:cubicBezTo>
                      <a:pt x="326" y="524"/>
                      <a:pt x="326" y="524"/>
                      <a:pt x="326" y="524"/>
                    </a:cubicBezTo>
                    <a:cubicBezTo>
                      <a:pt x="326" y="524"/>
                      <a:pt x="326" y="524"/>
                      <a:pt x="326" y="524"/>
                    </a:cubicBezTo>
                    <a:close/>
                    <a:moveTo>
                      <a:pt x="413" y="426"/>
                    </a:moveTo>
                    <a:cubicBezTo>
                      <a:pt x="413" y="426"/>
                      <a:pt x="413" y="426"/>
                      <a:pt x="413" y="426"/>
                    </a:cubicBezTo>
                    <a:cubicBezTo>
                      <a:pt x="413" y="426"/>
                      <a:pt x="412" y="426"/>
                      <a:pt x="412" y="426"/>
                    </a:cubicBezTo>
                    <a:cubicBezTo>
                      <a:pt x="412" y="426"/>
                      <a:pt x="413" y="426"/>
                      <a:pt x="413" y="425"/>
                    </a:cubicBezTo>
                    <a:cubicBezTo>
                      <a:pt x="413" y="425"/>
                      <a:pt x="414" y="425"/>
                      <a:pt x="414" y="424"/>
                    </a:cubicBezTo>
                    <a:cubicBezTo>
                      <a:pt x="414" y="425"/>
                      <a:pt x="414" y="425"/>
                      <a:pt x="413" y="426"/>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
        <p:nvSpPr>
          <p:cNvPr id="135" name="Google Shape;135;p16"/>
          <p:cNvSpPr txBox="1"/>
          <p:nvPr/>
        </p:nvSpPr>
        <p:spPr>
          <a:xfrm>
            <a:off x="88334" y="142669"/>
            <a:ext cx="14046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chemeClr val="lt1"/>
                </a:solidFill>
                <a:latin typeface="Calibri"/>
                <a:ea typeface="Calibri"/>
                <a:cs typeface="Calibri"/>
                <a:sym typeface="Calibri"/>
              </a:rPr>
              <a:t>Mission and Culture</a:t>
            </a:r>
            <a:endParaRPr sz="1100"/>
          </a:p>
        </p:txBody>
      </p:sp>
      <p:sp>
        <p:nvSpPr>
          <p:cNvPr id="136" name="Google Shape;136;p16"/>
          <p:cNvSpPr txBox="1"/>
          <p:nvPr/>
        </p:nvSpPr>
        <p:spPr>
          <a:xfrm>
            <a:off x="88334" y="610018"/>
            <a:ext cx="21609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chemeClr val="lt1"/>
                </a:solidFill>
                <a:latin typeface="Calibri"/>
                <a:ea typeface="Calibri"/>
                <a:cs typeface="Calibri"/>
                <a:sym typeface="Calibri"/>
              </a:rPr>
              <a:t>Equity, Diversity, and Inclusion</a:t>
            </a:r>
            <a:endParaRPr sz="1100"/>
          </a:p>
        </p:txBody>
      </p:sp>
      <p:sp>
        <p:nvSpPr>
          <p:cNvPr id="137" name="Google Shape;137;p16"/>
          <p:cNvSpPr txBox="1"/>
          <p:nvPr/>
        </p:nvSpPr>
        <p:spPr>
          <a:xfrm>
            <a:off x="88333" y="1070915"/>
            <a:ext cx="23355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chemeClr val="lt1"/>
                </a:solidFill>
                <a:latin typeface="Calibri"/>
                <a:ea typeface="Calibri"/>
                <a:cs typeface="Calibri"/>
                <a:sym typeface="Calibri"/>
              </a:rPr>
              <a:t>Infrastructure and Programming</a:t>
            </a:r>
            <a:endParaRPr sz="1100"/>
          </a:p>
        </p:txBody>
      </p:sp>
      <p:sp>
        <p:nvSpPr>
          <p:cNvPr id="138" name="Google Shape;138;p16"/>
          <p:cNvSpPr txBox="1"/>
          <p:nvPr/>
        </p:nvSpPr>
        <p:spPr>
          <a:xfrm>
            <a:off x="88334" y="1549765"/>
            <a:ext cx="14046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chemeClr val="lt1"/>
                </a:solidFill>
                <a:latin typeface="Calibri"/>
                <a:ea typeface="Calibri"/>
                <a:cs typeface="Calibri"/>
                <a:sym typeface="Calibri"/>
              </a:rPr>
              <a:t>Curriculum</a:t>
            </a:r>
            <a:endParaRPr sz="1100"/>
          </a:p>
        </p:txBody>
      </p:sp>
      <p:sp>
        <p:nvSpPr>
          <p:cNvPr id="139" name="Google Shape;139;p16"/>
          <p:cNvSpPr txBox="1"/>
          <p:nvPr/>
        </p:nvSpPr>
        <p:spPr>
          <a:xfrm>
            <a:off x="80502" y="2038085"/>
            <a:ext cx="14046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chemeClr val="lt1"/>
                </a:solidFill>
                <a:latin typeface="Calibri"/>
                <a:ea typeface="Calibri"/>
                <a:cs typeface="Calibri"/>
                <a:sym typeface="Calibri"/>
              </a:rPr>
              <a:t>Instruction</a:t>
            </a:r>
            <a:endParaRPr sz="1100"/>
          </a:p>
        </p:txBody>
      </p:sp>
      <p:sp>
        <p:nvSpPr>
          <p:cNvPr id="140" name="Google Shape;140;p16"/>
          <p:cNvSpPr txBox="1"/>
          <p:nvPr/>
        </p:nvSpPr>
        <p:spPr>
          <a:xfrm>
            <a:off x="88333" y="2489148"/>
            <a:ext cx="14046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chemeClr val="lt1"/>
                </a:solidFill>
                <a:latin typeface="Calibri"/>
                <a:ea typeface="Calibri"/>
                <a:cs typeface="Calibri"/>
                <a:sym typeface="Calibri"/>
              </a:rPr>
              <a:t>Extended Learning</a:t>
            </a:r>
            <a:endParaRPr sz="1100"/>
          </a:p>
        </p:txBody>
      </p:sp>
      <p:sp>
        <p:nvSpPr>
          <p:cNvPr id="141" name="Google Shape;141;p16"/>
          <p:cNvSpPr txBox="1"/>
          <p:nvPr/>
        </p:nvSpPr>
        <p:spPr>
          <a:xfrm>
            <a:off x="88333" y="2935293"/>
            <a:ext cx="17370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chemeClr val="lt1"/>
                </a:solidFill>
                <a:latin typeface="Calibri"/>
                <a:ea typeface="Calibri"/>
                <a:cs typeface="Calibri"/>
                <a:sym typeface="Calibri"/>
              </a:rPr>
              <a:t>Professional Learning</a:t>
            </a:r>
            <a:endParaRPr sz="1100"/>
          </a:p>
        </p:txBody>
      </p:sp>
      <p:sp>
        <p:nvSpPr>
          <p:cNvPr id="142" name="Google Shape;142;p16"/>
          <p:cNvSpPr txBox="1"/>
          <p:nvPr/>
        </p:nvSpPr>
        <p:spPr>
          <a:xfrm>
            <a:off x="88333" y="3416729"/>
            <a:ext cx="14046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chemeClr val="lt1"/>
                </a:solidFill>
                <a:latin typeface="Calibri"/>
                <a:ea typeface="Calibri"/>
                <a:cs typeface="Calibri"/>
                <a:sym typeface="Calibri"/>
              </a:rPr>
              <a:t>Assessment</a:t>
            </a:r>
            <a:endParaRPr sz="1100"/>
          </a:p>
        </p:txBody>
      </p:sp>
      <p:sp>
        <p:nvSpPr>
          <p:cNvPr id="143" name="Google Shape;143;p16"/>
          <p:cNvSpPr txBox="1"/>
          <p:nvPr/>
        </p:nvSpPr>
        <p:spPr>
          <a:xfrm>
            <a:off x="88333" y="3891072"/>
            <a:ext cx="14046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chemeClr val="lt1"/>
                </a:solidFill>
                <a:latin typeface="Calibri"/>
                <a:ea typeface="Calibri"/>
                <a:cs typeface="Calibri"/>
                <a:sym typeface="Calibri"/>
              </a:rPr>
              <a:t>Evaluation</a:t>
            </a:r>
            <a:endParaRPr sz="1100"/>
          </a:p>
        </p:txBody>
      </p:sp>
      <p:grpSp>
        <p:nvGrpSpPr>
          <p:cNvPr id="144" name="Google Shape;144;p16"/>
          <p:cNvGrpSpPr/>
          <p:nvPr/>
        </p:nvGrpSpPr>
        <p:grpSpPr>
          <a:xfrm>
            <a:off x="4777639" y="1238469"/>
            <a:ext cx="1910668" cy="1908473"/>
            <a:chOff x="3964119" y="2663196"/>
            <a:chExt cx="2315400" cy="2313300"/>
          </a:xfrm>
        </p:grpSpPr>
        <p:grpSp>
          <p:nvGrpSpPr>
            <p:cNvPr id="145" name="Google Shape;145;p16"/>
            <p:cNvGrpSpPr/>
            <p:nvPr/>
          </p:nvGrpSpPr>
          <p:grpSpPr>
            <a:xfrm>
              <a:off x="3964119" y="2663196"/>
              <a:ext cx="2315400" cy="2313300"/>
              <a:chOff x="3964119" y="2663196"/>
              <a:chExt cx="2315400" cy="2313300"/>
            </a:xfrm>
          </p:grpSpPr>
          <p:sp>
            <p:nvSpPr>
              <p:cNvPr id="146" name="Google Shape;146;p16"/>
              <p:cNvSpPr/>
              <p:nvPr/>
            </p:nvSpPr>
            <p:spPr>
              <a:xfrm>
                <a:off x="3964119" y="2663196"/>
                <a:ext cx="2315400" cy="2313300"/>
              </a:xfrm>
              <a:prstGeom prst="ellipse">
                <a:avLst/>
              </a:prstGeom>
              <a:solidFill>
                <a:schemeClr val="accent1"/>
              </a:solidFill>
              <a:ln>
                <a:noFill/>
              </a:ln>
              <a:effectLst>
                <a:outerShdw blurRad="279400" dist="177800" dir="2460000" algn="tl" rotWithShape="0">
                  <a:srgbClr val="000000">
                    <a:alpha val="15690"/>
                  </a:srgb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7" name="Google Shape;147;p16"/>
              <p:cNvSpPr/>
              <p:nvPr/>
            </p:nvSpPr>
            <p:spPr>
              <a:xfrm>
                <a:off x="4075016" y="2773992"/>
                <a:ext cx="2093700" cy="2091600"/>
              </a:xfrm>
              <a:prstGeom prst="ellipse">
                <a:avLst/>
              </a:prstGeom>
              <a:solidFill>
                <a:schemeClr val="lt1"/>
              </a:solidFill>
              <a:ln w="9525" cap="flat"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148" name="Google Shape;148;p16"/>
            <p:cNvGrpSpPr/>
            <p:nvPr/>
          </p:nvGrpSpPr>
          <p:grpSpPr>
            <a:xfrm>
              <a:off x="4708161" y="2841897"/>
              <a:ext cx="1445140" cy="1933866"/>
              <a:chOff x="4704189" y="2847741"/>
              <a:chExt cx="1445140" cy="1933866"/>
            </a:xfrm>
          </p:grpSpPr>
          <p:sp>
            <p:nvSpPr>
              <p:cNvPr id="149" name="Google Shape;149;p16"/>
              <p:cNvSpPr/>
              <p:nvPr/>
            </p:nvSpPr>
            <p:spPr>
              <a:xfrm>
                <a:off x="5147008" y="4747176"/>
                <a:ext cx="68862" cy="24867"/>
              </a:xfrm>
              <a:custGeom>
                <a:avLst/>
                <a:gdLst/>
                <a:ahLst/>
                <a:cxnLst/>
                <a:rect l="l" t="t" r="r" b="b"/>
                <a:pathLst>
                  <a:path w="22" h="8" extrusionOk="0">
                    <a:moveTo>
                      <a:pt x="21" y="1"/>
                    </a:moveTo>
                    <a:cubicBezTo>
                      <a:pt x="21" y="1"/>
                      <a:pt x="22" y="1"/>
                      <a:pt x="22" y="1"/>
                    </a:cubicBezTo>
                    <a:cubicBezTo>
                      <a:pt x="22" y="0"/>
                      <a:pt x="21" y="0"/>
                      <a:pt x="21" y="0"/>
                    </a:cubicBezTo>
                    <a:cubicBezTo>
                      <a:pt x="20" y="0"/>
                      <a:pt x="19" y="0"/>
                      <a:pt x="18" y="0"/>
                    </a:cubicBezTo>
                    <a:cubicBezTo>
                      <a:pt x="13" y="0"/>
                      <a:pt x="11" y="1"/>
                      <a:pt x="10" y="1"/>
                    </a:cubicBezTo>
                    <a:cubicBezTo>
                      <a:pt x="9" y="1"/>
                      <a:pt x="8" y="1"/>
                      <a:pt x="8" y="1"/>
                    </a:cubicBezTo>
                    <a:cubicBezTo>
                      <a:pt x="7" y="1"/>
                      <a:pt x="6" y="1"/>
                      <a:pt x="6" y="1"/>
                    </a:cubicBezTo>
                    <a:cubicBezTo>
                      <a:pt x="5" y="0"/>
                      <a:pt x="4" y="0"/>
                      <a:pt x="3" y="0"/>
                    </a:cubicBezTo>
                    <a:cubicBezTo>
                      <a:pt x="3" y="1"/>
                      <a:pt x="3" y="1"/>
                      <a:pt x="3" y="2"/>
                    </a:cubicBezTo>
                    <a:cubicBezTo>
                      <a:pt x="3" y="2"/>
                      <a:pt x="3" y="3"/>
                      <a:pt x="3" y="3"/>
                    </a:cubicBezTo>
                    <a:cubicBezTo>
                      <a:pt x="4" y="4"/>
                      <a:pt x="4" y="4"/>
                      <a:pt x="4" y="4"/>
                    </a:cubicBezTo>
                    <a:cubicBezTo>
                      <a:pt x="4" y="4"/>
                      <a:pt x="4" y="4"/>
                      <a:pt x="3" y="4"/>
                    </a:cubicBezTo>
                    <a:cubicBezTo>
                      <a:pt x="3" y="4"/>
                      <a:pt x="2" y="4"/>
                      <a:pt x="2" y="4"/>
                    </a:cubicBezTo>
                    <a:cubicBezTo>
                      <a:pt x="1" y="4"/>
                      <a:pt x="1" y="4"/>
                      <a:pt x="0" y="5"/>
                    </a:cubicBezTo>
                    <a:cubicBezTo>
                      <a:pt x="0" y="5"/>
                      <a:pt x="1" y="6"/>
                      <a:pt x="2" y="6"/>
                    </a:cubicBezTo>
                    <a:cubicBezTo>
                      <a:pt x="4" y="8"/>
                      <a:pt x="6" y="7"/>
                      <a:pt x="8" y="6"/>
                    </a:cubicBezTo>
                    <a:cubicBezTo>
                      <a:pt x="8" y="5"/>
                      <a:pt x="8" y="5"/>
                      <a:pt x="8" y="5"/>
                    </a:cubicBezTo>
                    <a:cubicBezTo>
                      <a:pt x="8" y="5"/>
                      <a:pt x="8" y="5"/>
                      <a:pt x="8" y="5"/>
                    </a:cubicBezTo>
                    <a:cubicBezTo>
                      <a:pt x="8" y="5"/>
                      <a:pt x="8" y="6"/>
                      <a:pt x="8" y="6"/>
                    </a:cubicBezTo>
                    <a:cubicBezTo>
                      <a:pt x="7" y="6"/>
                      <a:pt x="7" y="7"/>
                      <a:pt x="7" y="7"/>
                    </a:cubicBezTo>
                    <a:cubicBezTo>
                      <a:pt x="7" y="7"/>
                      <a:pt x="7" y="7"/>
                      <a:pt x="7" y="7"/>
                    </a:cubicBezTo>
                    <a:cubicBezTo>
                      <a:pt x="8" y="7"/>
                      <a:pt x="8" y="7"/>
                      <a:pt x="10" y="7"/>
                    </a:cubicBezTo>
                    <a:cubicBezTo>
                      <a:pt x="12" y="6"/>
                      <a:pt x="12" y="6"/>
                      <a:pt x="13" y="5"/>
                    </a:cubicBezTo>
                    <a:cubicBezTo>
                      <a:pt x="13" y="5"/>
                      <a:pt x="14" y="5"/>
                      <a:pt x="16" y="5"/>
                    </a:cubicBezTo>
                    <a:cubicBezTo>
                      <a:pt x="17" y="5"/>
                      <a:pt x="19" y="5"/>
                      <a:pt x="19" y="5"/>
                    </a:cubicBezTo>
                    <a:cubicBezTo>
                      <a:pt x="21" y="5"/>
                      <a:pt x="21" y="5"/>
                      <a:pt x="21" y="5"/>
                    </a:cubicBezTo>
                    <a:cubicBezTo>
                      <a:pt x="22" y="4"/>
                      <a:pt x="21" y="3"/>
                      <a:pt x="21" y="3"/>
                    </a:cubicBezTo>
                    <a:cubicBezTo>
                      <a:pt x="20" y="2"/>
                      <a:pt x="20" y="2"/>
                      <a:pt x="20" y="2"/>
                    </a:cubicBezTo>
                    <a:cubicBezTo>
                      <a:pt x="20" y="1"/>
                      <a:pt x="20" y="1"/>
                      <a:pt x="21" y="1"/>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0" name="Google Shape;150;p16"/>
              <p:cNvSpPr/>
              <p:nvPr/>
            </p:nvSpPr>
            <p:spPr>
              <a:xfrm>
                <a:off x="4704189" y="3426371"/>
                <a:ext cx="222844" cy="67906"/>
              </a:xfrm>
              <a:custGeom>
                <a:avLst/>
                <a:gdLst/>
                <a:ahLst/>
                <a:cxnLst/>
                <a:rect l="l" t="t" r="r" b="b"/>
                <a:pathLst>
                  <a:path w="72" h="22" extrusionOk="0">
                    <a:moveTo>
                      <a:pt x="47" y="20"/>
                    </a:moveTo>
                    <a:cubicBezTo>
                      <a:pt x="46" y="20"/>
                      <a:pt x="45" y="21"/>
                      <a:pt x="45" y="21"/>
                    </a:cubicBezTo>
                    <a:cubicBezTo>
                      <a:pt x="45" y="21"/>
                      <a:pt x="45" y="22"/>
                      <a:pt x="46" y="22"/>
                    </a:cubicBezTo>
                    <a:cubicBezTo>
                      <a:pt x="46" y="22"/>
                      <a:pt x="47" y="22"/>
                      <a:pt x="48" y="22"/>
                    </a:cubicBezTo>
                    <a:cubicBezTo>
                      <a:pt x="48" y="22"/>
                      <a:pt x="49" y="22"/>
                      <a:pt x="50" y="22"/>
                    </a:cubicBezTo>
                    <a:cubicBezTo>
                      <a:pt x="53" y="22"/>
                      <a:pt x="57" y="22"/>
                      <a:pt x="64" y="22"/>
                    </a:cubicBezTo>
                    <a:cubicBezTo>
                      <a:pt x="71" y="22"/>
                      <a:pt x="72" y="22"/>
                      <a:pt x="72" y="21"/>
                    </a:cubicBezTo>
                    <a:cubicBezTo>
                      <a:pt x="72" y="21"/>
                      <a:pt x="71" y="20"/>
                      <a:pt x="71" y="20"/>
                    </a:cubicBezTo>
                    <a:cubicBezTo>
                      <a:pt x="70" y="20"/>
                      <a:pt x="70" y="19"/>
                      <a:pt x="69" y="19"/>
                    </a:cubicBezTo>
                    <a:cubicBezTo>
                      <a:pt x="69" y="18"/>
                      <a:pt x="68" y="17"/>
                      <a:pt x="66" y="17"/>
                    </a:cubicBezTo>
                    <a:cubicBezTo>
                      <a:pt x="65" y="17"/>
                      <a:pt x="64" y="16"/>
                      <a:pt x="63" y="15"/>
                    </a:cubicBezTo>
                    <a:cubicBezTo>
                      <a:pt x="62" y="14"/>
                      <a:pt x="62" y="14"/>
                      <a:pt x="62" y="14"/>
                    </a:cubicBezTo>
                    <a:cubicBezTo>
                      <a:pt x="62" y="13"/>
                      <a:pt x="61" y="13"/>
                      <a:pt x="60" y="13"/>
                    </a:cubicBezTo>
                    <a:cubicBezTo>
                      <a:pt x="59" y="13"/>
                      <a:pt x="58" y="12"/>
                      <a:pt x="56" y="11"/>
                    </a:cubicBezTo>
                    <a:cubicBezTo>
                      <a:pt x="55" y="11"/>
                      <a:pt x="54" y="10"/>
                      <a:pt x="52" y="10"/>
                    </a:cubicBezTo>
                    <a:cubicBezTo>
                      <a:pt x="51" y="9"/>
                      <a:pt x="51" y="9"/>
                      <a:pt x="50" y="9"/>
                    </a:cubicBezTo>
                    <a:cubicBezTo>
                      <a:pt x="49" y="9"/>
                      <a:pt x="49" y="9"/>
                      <a:pt x="47" y="7"/>
                    </a:cubicBezTo>
                    <a:cubicBezTo>
                      <a:pt x="46" y="6"/>
                      <a:pt x="46" y="6"/>
                      <a:pt x="46" y="6"/>
                    </a:cubicBezTo>
                    <a:cubicBezTo>
                      <a:pt x="45" y="4"/>
                      <a:pt x="44" y="4"/>
                      <a:pt x="43" y="4"/>
                    </a:cubicBezTo>
                    <a:cubicBezTo>
                      <a:pt x="43" y="4"/>
                      <a:pt x="41" y="5"/>
                      <a:pt x="39" y="4"/>
                    </a:cubicBezTo>
                    <a:cubicBezTo>
                      <a:pt x="34" y="4"/>
                      <a:pt x="33" y="3"/>
                      <a:pt x="33" y="3"/>
                    </a:cubicBezTo>
                    <a:cubicBezTo>
                      <a:pt x="33" y="3"/>
                      <a:pt x="33" y="3"/>
                      <a:pt x="34" y="3"/>
                    </a:cubicBezTo>
                    <a:cubicBezTo>
                      <a:pt x="34" y="2"/>
                      <a:pt x="34" y="2"/>
                      <a:pt x="34" y="2"/>
                    </a:cubicBezTo>
                    <a:cubicBezTo>
                      <a:pt x="24" y="0"/>
                      <a:pt x="24" y="0"/>
                      <a:pt x="24" y="0"/>
                    </a:cubicBezTo>
                    <a:cubicBezTo>
                      <a:pt x="24" y="0"/>
                      <a:pt x="24" y="0"/>
                      <a:pt x="24" y="0"/>
                    </a:cubicBezTo>
                    <a:cubicBezTo>
                      <a:pt x="16" y="1"/>
                      <a:pt x="16" y="1"/>
                      <a:pt x="16" y="1"/>
                    </a:cubicBezTo>
                    <a:cubicBezTo>
                      <a:pt x="15" y="1"/>
                      <a:pt x="7" y="2"/>
                      <a:pt x="6" y="4"/>
                    </a:cubicBezTo>
                    <a:cubicBezTo>
                      <a:pt x="6" y="4"/>
                      <a:pt x="6" y="4"/>
                      <a:pt x="6" y="4"/>
                    </a:cubicBezTo>
                    <a:cubicBezTo>
                      <a:pt x="4" y="6"/>
                      <a:pt x="4" y="6"/>
                      <a:pt x="1" y="7"/>
                    </a:cubicBezTo>
                    <a:cubicBezTo>
                      <a:pt x="1" y="7"/>
                      <a:pt x="0" y="8"/>
                      <a:pt x="0" y="8"/>
                    </a:cubicBezTo>
                    <a:cubicBezTo>
                      <a:pt x="1" y="9"/>
                      <a:pt x="2" y="9"/>
                      <a:pt x="3" y="9"/>
                    </a:cubicBezTo>
                    <a:cubicBezTo>
                      <a:pt x="3" y="9"/>
                      <a:pt x="3" y="9"/>
                      <a:pt x="3" y="9"/>
                    </a:cubicBezTo>
                    <a:cubicBezTo>
                      <a:pt x="5" y="10"/>
                      <a:pt x="6" y="10"/>
                      <a:pt x="8" y="7"/>
                    </a:cubicBezTo>
                    <a:cubicBezTo>
                      <a:pt x="10" y="5"/>
                      <a:pt x="10" y="5"/>
                      <a:pt x="11" y="5"/>
                    </a:cubicBezTo>
                    <a:cubicBezTo>
                      <a:pt x="12" y="5"/>
                      <a:pt x="13" y="6"/>
                      <a:pt x="15" y="5"/>
                    </a:cubicBezTo>
                    <a:cubicBezTo>
                      <a:pt x="17" y="5"/>
                      <a:pt x="17" y="4"/>
                      <a:pt x="18" y="4"/>
                    </a:cubicBezTo>
                    <a:cubicBezTo>
                      <a:pt x="18" y="4"/>
                      <a:pt x="18" y="4"/>
                      <a:pt x="19" y="3"/>
                    </a:cubicBezTo>
                    <a:cubicBezTo>
                      <a:pt x="21" y="3"/>
                      <a:pt x="22" y="4"/>
                      <a:pt x="22" y="4"/>
                    </a:cubicBezTo>
                    <a:cubicBezTo>
                      <a:pt x="22" y="4"/>
                      <a:pt x="22" y="4"/>
                      <a:pt x="21" y="5"/>
                    </a:cubicBezTo>
                    <a:cubicBezTo>
                      <a:pt x="20" y="5"/>
                      <a:pt x="20" y="5"/>
                      <a:pt x="20" y="6"/>
                    </a:cubicBezTo>
                    <a:cubicBezTo>
                      <a:pt x="20" y="6"/>
                      <a:pt x="20" y="6"/>
                      <a:pt x="23" y="7"/>
                    </a:cubicBezTo>
                    <a:cubicBezTo>
                      <a:pt x="24" y="7"/>
                      <a:pt x="25" y="8"/>
                      <a:pt x="25" y="8"/>
                    </a:cubicBezTo>
                    <a:cubicBezTo>
                      <a:pt x="26" y="8"/>
                      <a:pt x="26" y="8"/>
                      <a:pt x="27" y="8"/>
                    </a:cubicBezTo>
                    <a:cubicBezTo>
                      <a:pt x="27" y="8"/>
                      <a:pt x="27" y="8"/>
                      <a:pt x="28" y="8"/>
                    </a:cubicBezTo>
                    <a:cubicBezTo>
                      <a:pt x="29" y="8"/>
                      <a:pt x="30" y="8"/>
                      <a:pt x="30" y="8"/>
                    </a:cubicBezTo>
                    <a:cubicBezTo>
                      <a:pt x="31" y="9"/>
                      <a:pt x="31" y="9"/>
                      <a:pt x="33" y="9"/>
                    </a:cubicBezTo>
                    <a:cubicBezTo>
                      <a:pt x="33" y="9"/>
                      <a:pt x="34" y="10"/>
                      <a:pt x="35" y="10"/>
                    </a:cubicBezTo>
                    <a:cubicBezTo>
                      <a:pt x="36" y="10"/>
                      <a:pt x="37" y="11"/>
                      <a:pt x="40" y="11"/>
                    </a:cubicBezTo>
                    <a:cubicBezTo>
                      <a:pt x="40" y="10"/>
                      <a:pt x="42" y="10"/>
                      <a:pt x="42" y="10"/>
                    </a:cubicBezTo>
                    <a:cubicBezTo>
                      <a:pt x="42" y="10"/>
                      <a:pt x="42" y="11"/>
                      <a:pt x="42" y="11"/>
                    </a:cubicBezTo>
                    <a:cubicBezTo>
                      <a:pt x="42" y="11"/>
                      <a:pt x="42" y="12"/>
                      <a:pt x="42" y="13"/>
                    </a:cubicBezTo>
                    <a:cubicBezTo>
                      <a:pt x="43" y="15"/>
                      <a:pt x="44" y="15"/>
                      <a:pt x="48" y="17"/>
                    </a:cubicBezTo>
                    <a:cubicBezTo>
                      <a:pt x="49" y="17"/>
                      <a:pt x="49" y="17"/>
                      <a:pt x="50" y="17"/>
                    </a:cubicBezTo>
                    <a:cubicBezTo>
                      <a:pt x="50" y="18"/>
                      <a:pt x="48" y="19"/>
                      <a:pt x="47" y="2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1" name="Google Shape;151;p16"/>
              <p:cNvSpPr/>
              <p:nvPr/>
            </p:nvSpPr>
            <p:spPr>
              <a:xfrm>
                <a:off x="5060931" y="3528707"/>
                <a:ext cx="45908" cy="21998"/>
              </a:xfrm>
              <a:custGeom>
                <a:avLst/>
                <a:gdLst/>
                <a:ahLst/>
                <a:cxnLst/>
                <a:rect l="l" t="t" r="r" b="b"/>
                <a:pathLst>
                  <a:path w="15" h="7" extrusionOk="0">
                    <a:moveTo>
                      <a:pt x="11" y="1"/>
                    </a:moveTo>
                    <a:cubicBezTo>
                      <a:pt x="11" y="1"/>
                      <a:pt x="10" y="1"/>
                      <a:pt x="10" y="1"/>
                    </a:cubicBezTo>
                    <a:cubicBezTo>
                      <a:pt x="10" y="1"/>
                      <a:pt x="10" y="1"/>
                      <a:pt x="9" y="1"/>
                    </a:cubicBezTo>
                    <a:cubicBezTo>
                      <a:pt x="9" y="0"/>
                      <a:pt x="9" y="0"/>
                      <a:pt x="8" y="0"/>
                    </a:cubicBezTo>
                    <a:cubicBezTo>
                      <a:pt x="6" y="0"/>
                      <a:pt x="6" y="0"/>
                      <a:pt x="5" y="0"/>
                    </a:cubicBezTo>
                    <a:cubicBezTo>
                      <a:pt x="5" y="0"/>
                      <a:pt x="5" y="0"/>
                      <a:pt x="4" y="0"/>
                    </a:cubicBezTo>
                    <a:cubicBezTo>
                      <a:pt x="2" y="0"/>
                      <a:pt x="1" y="1"/>
                      <a:pt x="1" y="1"/>
                    </a:cubicBezTo>
                    <a:cubicBezTo>
                      <a:pt x="0" y="2"/>
                      <a:pt x="0" y="3"/>
                      <a:pt x="1" y="3"/>
                    </a:cubicBezTo>
                    <a:cubicBezTo>
                      <a:pt x="1" y="4"/>
                      <a:pt x="2" y="4"/>
                      <a:pt x="3" y="4"/>
                    </a:cubicBezTo>
                    <a:cubicBezTo>
                      <a:pt x="5" y="4"/>
                      <a:pt x="5" y="4"/>
                      <a:pt x="5" y="5"/>
                    </a:cubicBezTo>
                    <a:cubicBezTo>
                      <a:pt x="6" y="5"/>
                      <a:pt x="6" y="6"/>
                      <a:pt x="7" y="6"/>
                    </a:cubicBezTo>
                    <a:cubicBezTo>
                      <a:pt x="8" y="7"/>
                      <a:pt x="9" y="7"/>
                      <a:pt x="9" y="7"/>
                    </a:cubicBezTo>
                    <a:cubicBezTo>
                      <a:pt x="9" y="7"/>
                      <a:pt x="9" y="7"/>
                      <a:pt x="9" y="7"/>
                    </a:cubicBezTo>
                    <a:cubicBezTo>
                      <a:pt x="10" y="7"/>
                      <a:pt x="10" y="6"/>
                      <a:pt x="10" y="6"/>
                    </a:cubicBezTo>
                    <a:cubicBezTo>
                      <a:pt x="10" y="6"/>
                      <a:pt x="10" y="5"/>
                      <a:pt x="10" y="5"/>
                    </a:cubicBezTo>
                    <a:cubicBezTo>
                      <a:pt x="11" y="5"/>
                      <a:pt x="11" y="5"/>
                      <a:pt x="12" y="5"/>
                    </a:cubicBezTo>
                    <a:cubicBezTo>
                      <a:pt x="15" y="4"/>
                      <a:pt x="15" y="4"/>
                      <a:pt x="15" y="4"/>
                    </a:cubicBezTo>
                    <a:cubicBezTo>
                      <a:pt x="15" y="3"/>
                      <a:pt x="15" y="3"/>
                      <a:pt x="15" y="3"/>
                    </a:cubicBezTo>
                    <a:cubicBezTo>
                      <a:pt x="15" y="3"/>
                      <a:pt x="15" y="3"/>
                      <a:pt x="15" y="3"/>
                    </a:cubicBezTo>
                    <a:cubicBezTo>
                      <a:pt x="15" y="3"/>
                      <a:pt x="15" y="3"/>
                      <a:pt x="15" y="3"/>
                    </a:cubicBezTo>
                    <a:cubicBezTo>
                      <a:pt x="14" y="2"/>
                      <a:pt x="12" y="2"/>
                      <a:pt x="11" y="1"/>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2" name="Google Shape;152;p16"/>
              <p:cNvSpPr/>
              <p:nvPr/>
            </p:nvSpPr>
            <p:spPr>
              <a:xfrm>
                <a:off x="4837130" y="3383332"/>
                <a:ext cx="31562" cy="30605"/>
              </a:xfrm>
              <a:custGeom>
                <a:avLst/>
                <a:gdLst/>
                <a:ahLst/>
                <a:cxnLst/>
                <a:rect l="l" t="t" r="r" b="b"/>
                <a:pathLst>
                  <a:path w="10" h="10" extrusionOk="0">
                    <a:moveTo>
                      <a:pt x="5" y="9"/>
                    </a:moveTo>
                    <a:cubicBezTo>
                      <a:pt x="6" y="10"/>
                      <a:pt x="6" y="10"/>
                      <a:pt x="7" y="10"/>
                    </a:cubicBezTo>
                    <a:cubicBezTo>
                      <a:pt x="7" y="10"/>
                      <a:pt x="7" y="10"/>
                      <a:pt x="7" y="10"/>
                    </a:cubicBezTo>
                    <a:cubicBezTo>
                      <a:pt x="8" y="10"/>
                      <a:pt x="8" y="10"/>
                      <a:pt x="9" y="10"/>
                    </a:cubicBezTo>
                    <a:cubicBezTo>
                      <a:pt x="9" y="9"/>
                      <a:pt x="10" y="8"/>
                      <a:pt x="9" y="7"/>
                    </a:cubicBezTo>
                    <a:cubicBezTo>
                      <a:pt x="9" y="5"/>
                      <a:pt x="8" y="1"/>
                      <a:pt x="6" y="0"/>
                    </a:cubicBezTo>
                    <a:cubicBezTo>
                      <a:pt x="6" y="0"/>
                      <a:pt x="5" y="0"/>
                      <a:pt x="5" y="0"/>
                    </a:cubicBezTo>
                    <a:cubicBezTo>
                      <a:pt x="4" y="0"/>
                      <a:pt x="3" y="0"/>
                      <a:pt x="2" y="0"/>
                    </a:cubicBezTo>
                    <a:cubicBezTo>
                      <a:pt x="1" y="0"/>
                      <a:pt x="0" y="0"/>
                      <a:pt x="0" y="0"/>
                    </a:cubicBezTo>
                    <a:cubicBezTo>
                      <a:pt x="0" y="1"/>
                      <a:pt x="0" y="2"/>
                      <a:pt x="2" y="4"/>
                    </a:cubicBezTo>
                    <a:cubicBezTo>
                      <a:pt x="4" y="7"/>
                      <a:pt x="5" y="9"/>
                      <a:pt x="5" y="9"/>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3" name="Google Shape;153;p16"/>
              <p:cNvSpPr/>
              <p:nvPr/>
            </p:nvSpPr>
            <p:spPr>
              <a:xfrm>
                <a:off x="4911731" y="2847741"/>
                <a:ext cx="59298" cy="27736"/>
              </a:xfrm>
              <a:custGeom>
                <a:avLst/>
                <a:gdLst/>
                <a:ahLst/>
                <a:cxnLst/>
                <a:rect l="l" t="t" r="r" b="b"/>
                <a:pathLst>
                  <a:path w="19" h="9" extrusionOk="0">
                    <a:moveTo>
                      <a:pt x="0" y="5"/>
                    </a:moveTo>
                    <a:cubicBezTo>
                      <a:pt x="1" y="6"/>
                      <a:pt x="1" y="6"/>
                      <a:pt x="1" y="6"/>
                    </a:cubicBezTo>
                    <a:cubicBezTo>
                      <a:pt x="1" y="6"/>
                      <a:pt x="1" y="6"/>
                      <a:pt x="2" y="6"/>
                    </a:cubicBezTo>
                    <a:cubicBezTo>
                      <a:pt x="2" y="6"/>
                      <a:pt x="2" y="6"/>
                      <a:pt x="3" y="5"/>
                    </a:cubicBezTo>
                    <a:cubicBezTo>
                      <a:pt x="3" y="5"/>
                      <a:pt x="4" y="5"/>
                      <a:pt x="5" y="5"/>
                    </a:cubicBezTo>
                    <a:cubicBezTo>
                      <a:pt x="5" y="5"/>
                      <a:pt x="5" y="4"/>
                      <a:pt x="5" y="4"/>
                    </a:cubicBezTo>
                    <a:cubicBezTo>
                      <a:pt x="4" y="4"/>
                      <a:pt x="4" y="4"/>
                      <a:pt x="4" y="4"/>
                    </a:cubicBezTo>
                    <a:cubicBezTo>
                      <a:pt x="5" y="4"/>
                      <a:pt x="5" y="4"/>
                      <a:pt x="5" y="4"/>
                    </a:cubicBezTo>
                    <a:cubicBezTo>
                      <a:pt x="5" y="8"/>
                      <a:pt x="6" y="8"/>
                      <a:pt x="6" y="8"/>
                    </a:cubicBezTo>
                    <a:cubicBezTo>
                      <a:pt x="6" y="8"/>
                      <a:pt x="6" y="8"/>
                      <a:pt x="6" y="8"/>
                    </a:cubicBezTo>
                    <a:cubicBezTo>
                      <a:pt x="7" y="8"/>
                      <a:pt x="10" y="8"/>
                      <a:pt x="10" y="8"/>
                    </a:cubicBezTo>
                    <a:cubicBezTo>
                      <a:pt x="10" y="8"/>
                      <a:pt x="10" y="8"/>
                      <a:pt x="10" y="8"/>
                    </a:cubicBezTo>
                    <a:cubicBezTo>
                      <a:pt x="10" y="8"/>
                      <a:pt x="10" y="8"/>
                      <a:pt x="10" y="8"/>
                    </a:cubicBezTo>
                    <a:cubicBezTo>
                      <a:pt x="11" y="9"/>
                      <a:pt x="11" y="9"/>
                      <a:pt x="11" y="9"/>
                    </a:cubicBezTo>
                    <a:cubicBezTo>
                      <a:pt x="11" y="9"/>
                      <a:pt x="11" y="7"/>
                      <a:pt x="11" y="6"/>
                    </a:cubicBezTo>
                    <a:cubicBezTo>
                      <a:pt x="11" y="6"/>
                      <a:pt x="11" y="6"/>
                      <a:pt x="11" y="6"/>
                    </a:cubicBezTo>
                    <a:cubicBezTo>
                      <a:pt x="14" y="6"/>
                      <a:pt x="14" y="6"/>
                      <a:pt x="14" y="6"/>
                    </a:cubicBezTo>
                    <a:cubicBezTo>
                      <a:pt x="13" y="8"/>
                      <a:pt x="13" y="8"/>
                      <a:pt x="13" y="8"/>
                    </a:cubicBezTo>
                    <a:cubicBezTo>
                      <a:pt x="14" y="8"/>
                      <a:pt x="14" y="8"/>
                      <a:pt x="14" y="8"/>
                    </a:cubicBezTo>
                    <a:cubicBezTo>
                      <a:pt x="14" y="9"/>
                      <a:pt x="15" y="9"/>
                      <a:pt x="16" y="9"/>
                    </a:cubicBezTo>
                    <a:cubicBezTo>
                      <a:pt x="16" y="9"/>
                      <a:pt x="17" y="9"/>
                      <a:pt x="17" y="8"/>
                    </a:cubicBezTo>
                    <a:cubicBezTo>
                      <a:pt x="17" y="8"/>
                      <a:pt x="17" y="8"/>
                      <a:pt x="17" y="8"/>
                    </a:cubicBezTo>
                    <a:cubicBezTo>
                      <a:pt x="18" y="8"/>
                      <a:pt x="17" y="6"/>
                      <a:pt x="17" y="6"/>
                    </a:cubicBezTo>
                    <a:cubicBezTo>
                      <a:pt x="19" y="6"/>
                      <a:pt x="19" y="6"/>
                      <a:pt x="19" y="6"/>
                    </a:cubicBezTo>
                    <a:cubicBezTo>
                      <a:pt x="16" y="5"/>
                      <a:pt x="16" y="5"/>
                      <a:pt x="16" y="5"/>
                    </a:cubicBezTo>
                    <a:cubicBezTo>
                      <a:pt x="16" y="4"/>
                      <a:pt x="17" y="4"/>
                      <a:pt x="17" y="4"/>
                    </a:cubicBezTo>
                    <a:cubicBezTo>
                      <a:pt x="16" y="3"/>
                      <a:pt x="16" y="3"/>
                      <a:pt x="16" y="3"/>
                    </a:cubicBezTo>
                    <a:cubicBezTo>
                      <a:pt x="15" y="2"/>
                      <a:pt x="14" y="3"/>
                      <a:pt x="14" y="3"/>
                    </a:cubicBezTo>
                    <a:cubicBezTo>
                      <a:pt x="14" y="3"/>
                      <a:pt x="14" y="3"/>
                      <a:pt x="14" y="3"/>
                    </a:cubicBezTo>
                    <a:cubicBezTo>
                      <a:pt x="13" y="3"/>
                      <a:pt x="13" y="3"/>
                      <a:pt x="13" y="3"/>
                    </a:cubicBezTo>
                    <a:cubicBezTo>
                      <a:pt x="13" y="2"/>
                      <a:pt x="12" y="2"/>
                      <a:pt x="11" y="2"/>
                    </a:cubicBezTo>
                    <a:cubicBezTo>
                      <a:pt x="8" y="0"/>
                      <a:pt x="7" y="1"/>
                      <a:pt x="5" y="4"/>
                    </a:cubicBezTo>
                    <a:cubicBezTo>
                      <a:pt x="2" y="4"/>
                      <a:pt x="1" y="4"/>
                      <a:pt x="1" y="4"/>
                    </a:cubicBezTo>
                    <a:cubicBezTo>
                      <a:pt x="0" y="4"/>
                      <a:pt x="0" y="4"/>
                      <a:pt x="0" y="5"/>
                    </a:cubicBezTo>
                    <a:cubicBezTo>
                      <a:pt x="0" y="5"/>
                      <a:pt x="0" y="5"/>
                      <a:pt x="0" y="5"/>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4" name="Google Shape;154;p16"/>
              <p:cNvSpPr/>
              <p:nvPr/>
            </p:nvSpPr>
            <p:spPr>
              <a:xfrm>
                <a:off x="5283775" y="3017982"/>
                <a:ext cx="0" cy="0"/>
              </a:xfrm>
              <a:custGeom>
                <a:avLst/>
                <a:gdLst/>
                <a:ahLst/>
                <a:cxnLst/>
                <a:rect l="l" t="t" r="r" b="b"/>
                <a:pathLst>
                  <a:path w="120000" h="120000" extrusionOk="0">
                    <a:moveTo>
                      <a:pt x="0" y="0"/>
                    </a:moveTo>
                    <a:cubicBezTo>
                      <a:pt x="0" y="0"/>
                      <a:pt x="0" y="0"/>
                      <a:pt x="0" y="0"/>
                    </a:cubicBezTo>
                    <a:cubicBezTo>
                      <a:pt x="0" y="0"/>
                      <a:pt x="0" y="0"/>
                      <a:pt x="0"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5" name="Google Shape;155;p16"/>
              <p:cNvSpPr/>
              <p:nvPr/>
            </p:nvSpPr>
            <p:spPr>
              <a:xfrm>
                <a:off x="5336378" y="2885041"/>
                <a:ext cx="16259" cy="2870"/>
              </a:xfrm>
              <a:custGeom>
                <a:avLst/>
                <a:gdLst/>
                <a:ahLst/>
                <a:cxnLst/>
                <a:rect l="l" t="t" r="r" b="b"/>
                <a:pathLst>
                  <a:path w="5" h="1" extrusionOk="0">
                    <a:moveTo>
                      <a:pt x="0" y="0"/>
                    </a:moveTo>
                    <a:cubicBezTo>
                      <a:pt x="0" y="0"/>
                      <a:pt x="0" y="0"/>
                      <a:pt x="0" y="0"/>
                    </a:cubicBezTo>
                    <a:cubicBezTo>
                      <a:pt x="0" y="0"/>
                      <a:pt x="0" y="1"/>
                      <a:pt x="0" y="1"/>
                    </a:cubicBezTo>
                    <a:cubicBezTo>
                      <a:pt x="0" y="1"/>
                      <a:pt x="0" y="1"/>
                      <a:pt x="0" y="1"/>
                    </a:cubicBezTo>
                    <a:cubicBezTo>
                      <a:pt x="0" y="1"/>
                      <a:pt x="1" y="1"/>
                      <a:pt x="2" y="1"/>
                    </a:cubicBezTo>
                    <a:cubicBezTo>
                      <a:pt x="3" y="1"/>
                      <a:pt x="4" y="1"/>
                      <a:pt x="5" y="1"/>
                    </a:cubicBezTo>
                    <a:cubicBezTo>
                      <a:pt x="4" y="1"/>
                      <a:pt x="3" y="1"/>
                      <a:pt x="2" y="1"/>
                    </a:cubicBezTo>
                    <a:cubicBezTo>
                      <a:pt x="1" y="0"/>
                      <a:pt x="0" y="0"/>
                      <a:pt x="0"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6" name="Google Shape;156;p16"/>
              <p:cNvSpPr/>
              <p:nvPr/>
            </p:nvSpPr>
            <p:spPr>
              <a:xfrm>
                <a:off x="5451147" y="2847741"/>
                <a:ext cx="68862" cy="24867"/>
              </a:xfrm>
              <a:custGeom>
                <a:avLst/>
                <a:gdLst/>
                <a:ahLst/>
                <a:cxnLst/>
                <a:rect l="l" t="t" r="r" b="b"/>
                <a:pathLst>
                  <a:path w="22" h="8" extrusionOk="0">
                    <a:moveTo>
                      <a:pt x="2" y="5"/>
                    </a:moveTo>
                    <a:cubicBezTo>
                      <a:pt x="3" y="5"/>
                      <a:pt x="8" y="6"/>
                      <a:pt x="13" y="6"/>
                    </a:cubicBezTo>
                    <a:cubicBezTo>
                      <a:pt x="15" y="6"/>
                      <a:pt x="16" y="7"/>
                      <a:pt x="17" y="7"/>
                    </a:cubicBezTo>
                    <a:cubicBezTo>
                      <a:pt x="18" y="7"/>
                      <a:pt x="19" y="8"/>
                      <a:pt x="19" y="8"/>
                    </a:cubicBezTo>
                    <a:cubicBezTo>
                      <a:pt x="20" y="8"/>
                      <a:pt x="20" y="8"/>
                      <a:pt x="21" y="7"/>
                    </a:cubicBezTo>
                    <a:cubicBezTo>
                      <a:pt x="22" y="7"/>
                      <a:pt x="22" y="7"/>
                      <a:pt x="22" y="7"/>
                    </a:cubicBezTo>
                    <a:cubicBezTo>
                      <a:pt x="21" y="7"/>
                      <a:pt x="21" y="7"/>
                      <a:pt x="21" y="7"/>
                    </a:cubicBezTo>
                    <a:cubicBezTo>
                      <a:pt x="21" y="6"/>
                      <a:pt x="11" y="1"/>
                      <a:pt x="8" y="0"/>
                    </a:cubicBezTo>
                    <a:cubicBezTo>
                      <a:pt x="5" y="0"/>
                      <a:pt x="1" y="0"/>
                      <a:pt x="1" y="0"/>
                    </a:cubicBezTo>
                    <a:cubicBezTo>
                      <a:pt x="0" y="0"/>
                      <a:pt x="0" y="0"/>
                      <a:pt x="0" y="0"/>
                    </a:cubicBezTo>
                    <a:cubicBezTo>
                      <a:pt x="2" y="5"/>
                      <a:pt x="2" y="5"/>
                      <a:pt x="2" y="5"/>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7" name="Google Shape;157;p16"/>
              <p:cNvSpPr/>
              <p:nvPr/>
            </p:nvSpPr>
            <p:spPr>
              <a:xfrm>
                <a:off x="5677818" y="2969206"/>
                <a:ext cx="2870" cy="0"/>
              </a:xfrm>
              <a:custGeom>
                <a:avLst/>
                <a:gdLst/>
                <a:ahLst/>
                <a:cxnLst/>
                <a:rect l="l" t="t" r="r" b="b"/>
                <a:pathLst>
                  <a:path w="1" h="120000" extrusionOk="0">
                    <a:moveTo>
                      <a:pt x="1" y="0"/>
                    </a:moveTo>
                    <a:cubicBezTo>
                      <a:pt x="0" y="0"/>
                      <a:pt x="0" y="0"/>
                      <a:pt x="0" y="0"/>
                    </a:cubicBezTo>
                    <a:cubicBezTo>
                      <a:pt x="0" y="0"/>
                      <a:pt x="0" y="0"/>
                      <a:pt x="0" y="0"/>
                    </a:cubicBezTo>
                    <a:cubicBezTo>
                      <a:pt x="0" y="0"/>
                      <a:pt x="0" y="0"/>
                      <a:pt x="1"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8" name="Google Shape;158;p16"/>
              <p:cNvSpPr/>
              <p:nvPr/>
            </p:nvSpPr>
            <p:spPr>
              <a:xfrm>
                <a:off x="5680687" y="2962510"/>
                <a:ext cx="52603" cy="43039"/>
              </a:xfrm>
              <a:custGeom>
                <a:avLst/>
                <a:gdLst/>
                <a:ahLst/>
                <a:cxnLst/>
                <a:rect l="l" t="t" r="r" b="b"/>
                <a:pathLst>
                  <a:path w="17" h="14" extrusionOk="0">
                    <a:moveTo>
                      <a:pt x="9" y="13"/>
                    </a:moveTo>
                    <a:cubicBezTo>
                      <a:pt x="10" y="14"/>
                      <a:pt x="10" y="14"/>
                      <a:pt x="10" y="14"/>
                    </a:cubicBezTo>
                    <a:cubicBezTo>
                      <a:pt x="10" y="14"/>
                      <a:pt x="14" y="14"/>
                      <a:pt x="15" y="13"/>
                    </a:cubicBezTo>
                    <a:cubicBezTo>
                      <a:pt x="15" y="13"/>
                      <a:pt x="15" y="13"/>
                      <a:pt x="15" y="13"/>
                    </a:cubicBezTo>
                    <a:cubicBezTo>
                      <a:pt x="16" y="12"/>
                      <a:pt x="17" y="10"/>
                      <a:pt x="15" y="8"/>
                    </a:cubicBezTo>
                    <a:cubicBezTo>
                      <a:pt x="15" y="8"/>
                      <a:pt x="11" y="5"/>
                      <a:pt x="7" y="3"/>
                    </a:cubicBezTo>
                    <a:cubicBezTo>
                      <a:pt x="4" y="2"/>
                      <a:pt x="2" y="0"/>
                      <a:pt x="2" y="0"/>
                    </a:cubicBezTo>
                    <a:cubicBezTo>
                      <a:pt x="1" y="0"/>
                      <a:pt x="0" y="1"/>
                      <a:pt x="0" y="1"/>
                    </a:cubicBezTo>
                    <a:cubicBezTo>
                      <a:pt x="0" y="1"/>
                      <a:pt x="0" y="2"/>
                      <a:pt x="0" y="2"/>
                    </a:cubicBezTo>
                    <a:cubicBezTo>
                      <a:pt x="3" y="9"/>
                      <a:pt x="3" y="9"/>
                      <a:pt x="3" y="9"/>
                    </a:cubicBezTo>
                    <a:lnTo>
                      <a:pt x="9" y="13"/>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9" name="Google Shape;159;p16"/>
              <p:cNvSpPr/>
              <p:nvPr/>
            </p:nvSpPr>
            <p:spPr>
              <a:xfrm>
                <a:off x="5832756" y="3544009"/>
                <a:ext cx="12434" cy="12434"/>
              </a:xfrm>
              <a:custGeom>
                <a:avLst/>
                <a:gdLst/>
                <a:ahLst/>
                <a:cxnLst/>
                <a:rect l="l" t="t" r="r" b="b"/>
                <a:pathLst>
                  <a:path w="4" h="4" extrusionOk="0">
                    <a:moveTo>
                      <a:pt x="3" y="1"/>
                    </a:moveTo>
                    <a:cubicBezTo>
                      <a:pt x="2" y="0"/>
                      <a:pt x="0" y="1"/>
                      <a:pt x="0" y="1"/>
                    </a:cubicBezTo>
                    <a:cubicBezTo>
                      <a:pt x="0" y="1"/>
                      <a:pt x="0" y="1"/>
                      <a:pt x="0" y="1"/>
                    </a:cubicBezTo>
                    <a:cubicBezTo>
                      <a:pt x="0" y="1"/>
                      <a:pt x="0" y="1"/>
                      <a:pt x="0" y="1"/>
                    </a:cubicBezTo>
                    <a:cubicBezTo>
                      <a:pt x="0" y="2"/>
                      <a:pt x="0" y="2"/>
                      <a:pt x="0" y="3"/>
                    </a:cubicBezTo>
                    <a:cubicBezTo>
                      <a:pt x="0" y="3"/>
                      <a:pt x="0" y="4"/>
                      <a:pt x="1" y="4"/>
                    </a:cubicBezTo>
                    <a:cubicBezTo>
                      <a:pt x="1" y="4"/>
                      <a:pt x="2" y="4"/>
                      <a:pt x="2" y="4"/>
                    </a:cubicBezTo>
                    <a:cubicBezTo>
                      <a:pt x="3" y="4"/>
                      <a:pt x="3" y="4"/>
                      <a:pt x="3" y="4"/>
                    </a:cubicBezTo>
                    <a:cubicBezTo>
                      <a:pt x="3" y="4"/>
                      <a:pt x="4" y="2"/>
                      <a:pt x="3" y="1"/>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0" name="Google Shape;160;p16"/>
              <p:cNvSpPr/>
              <p:nvPr/>
            </p:nvSpPr>
            <p:spPr>
              <a:xfrm>
                <a:off x="5845190" y="3553573"/>
                <a:ext cx="12434" cy="12434"/>
              </a:xfrm>
              <a:custGeom>
                <a:avLst/>
                <a:gdLst/>
                <a:ahLst/>
                <a:cxnLst/>
                <a:rect l="l" t="t" r="r" b="b"/>
                <a:pathLst>
                  <a:path w="4" h="4" extrusionOk="0">
                    <a:moveTo>
                      <a:pt x="4" y="2"/>
                    </a:moveTo>
                    <a:cubicBezTo>
                      <a:pt x="2" y="0"/>
                      <a:pt x="2" y="0"/>
                      <a:pt x="2" y="0"/>
                    </a:cubicBezTo>
                    <a:cubicBezTo>
                      <a:pt x="1" y="0"/>
                      <a:pt x="1" y="0"/>
                      <a:pt x="1" y="0"/>
                    </a:cubicBezTo>
                    <a:cubicBezTo>
                      <a:pt x="0" y="1"/>
                      <a:pt x="0" y="1"/>
                      <a:pt x="0" y="2"/>
                    </a:cubicBezTo>
                    <a:cubicBezTo>
                      <a:pt x="0" y="2"/>
                      <a:pt x="0" y="2"/>
                      <a:pt x="0" y="2"/>
                    </a:cubicBezTo>
                    <a:cubicBezTo>
                      <a:pt x="1" y="3"/>
                      <a:pt x="2" y="3"/>
                      <a:pt x="2" y="4"/>
                    </a:cubicBezTo>
                    <a:cubicBezTo>
                      <a:pt x="2" y="4"/>
                      <a:pt x="2" y="4"/>
                      <a:pt x="2" y="4"/>
                    </a:cubicBezTo>
                    <a:lnTo>
                      <a:pt x="4" y="2"/>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1" name="Google Shape;161;p16"/>
              <p:cNvSpPr/>
              <p:nvPr/>
            </p:nvSpPr>
            <p:spPr>
              <a:xfrm>
                <a:off x="5857623" y="3544009"/>
                <a:ext cx="12434" cy="12434"/>
              </a:xfrm>
              <a:custGeom>
                <a:avLst/>
                <a:gdLst/>
                <a:ahLst/>
                <a:cxnLst/>
                <a:rect l="l" t="t" r="r" b="b"/>
                <a:pathLst>
                  <a:path w="4" h="4" extrusionOk="0">
                    <a:moveTo>
                      <a:pt x="2" y="4"/>
                    </a:moveTo>
                    <a:cubicBezTo>
                      <a:pt x="4" y="3"/>
                      <a:pt x="4" y="3"/>
                      <a:pt x="4" y="3"/>
                    </a:cubicBezTo>
                    <a:cubicBezTo>
                      <a:pt x="2" y="0"/>
                      <a:pt x="2" y="0"/>
                      <a:pt x="2" y="0"/>
                    </a:cubicBezTo>
                    <a:cubicBezTo>
                      <a:pt x="2" y="1"/>
                      <a:pt x="2" y="1"/>
                      <a:pt x="2" y="1"/>
                    </a:cubicBezTo>
                    <a:cubicBezTo>
                      <a:pt x="0" y="1"/>
                      <a:pt x="0" y="2"/>
                      <a:pt x="0" y="2"/>
                    </a:cubicBezTo>
                    <a:cubicBezTo>
                      <a:pt x="0" y="3"/>
                      <a:pt x="0" y="3"/>
                      <a:pt x="0" y="3"/>
                    </a:cubicBezTo>
                    <a:lnTo>
                      <a:pt x="2" y="4"/>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2" name="Google Shape;162;p16"/>
              <p:cNvSpPr/>
              <p:nvPr/>
            </p:nvSpPr>
            <p:spPr>
              <a:xfrm>
                <a:off x="5860492" y="3556443"/>
                <a:ext cx="12434" cy="12434"/>
              </a:xfrm>
              <a:custGeom>
                <a:avLst/>
                <a:gdLst/>
                <a:ahLst/>
                <a:cxnLst/>
                <a:rect l="l" t="t" r="r" b="b"/>
                <a:pathLst>
                  <a:path w="4" h="4" extrusionOk="0">
                    <a:moveTo>
                      <a:pt x="2" y="0"/>
                    </a:moveTo>
                    <a:cubicBezTo>
                      <a:pt x="0" y="1"/>
                      <a:pt x="0" y="2"/>
                      <a:pt x="0" y="2"/>
                    </a:cubicBezTo>
                    <a:cubicBezTo>
                      <a:pt x="0" y="3"/>
                      <a:pt x="0" y="3"/>
                      <a:pt x="0" y="3"/>
                    </a:cubicBezTo>
                    <a:cubicBezTo>
                      <a:pt x="3" y="4"/>
                      <a:pt x="3" y="4"/>
                      <a:pt x="3" y="4"/>
                    </a:cubicBezTo>
                    <a:cubicBezTo>
                      <a:pt x="4" y="3"/>
                      <a:pt x="4" y="3"/>
                      <a:pt x="4" y="3"/>
                    </a:cubicBezTo>
                    <a:cubicBezTo>
                      <a:pt x="2" y="0"/>
                      <a:pt x="2" y="0"/>
                      <a:pt x="2"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3" name="Google Shape;163;p16"/>
              <p:cNvSpPr/>
              <p:nvPr/>
            </p:nvSpPr>
            <p:spPr>
              <a:xfrm>
                <a:off x="5860492" y="3571745"/>
                <a:ext cx="12434" cy="12434"/>
              </a:xfrm>
              <a:custGeom>
                <a:avLst/>
                <a:gdLst/>
                <a:ahLst/>
                <a:cxnLst/>
                <a:rect l="l" t="t" r="r" b="b"/>
                <a:pathLst>
                  <a:path w="4" h="4" extrusionOk="0">
                    <a:moveTo>
                      <a:pt x="1" y="0"/>
                    </a:moveTo>
                    <a:cubicBezTo>
                      <a:pt x="1" y="0"/>
                      <a:pt x="1" y="0"/>
                      <a:pt x="1" y="0"/>
                    </a:cubicBezTo>
                    <a:cubicBezTo>
                      <a:pt x="1" y="1"/>
                      <a:pt x="0" y="1"/>
                      <a:pt x="0" y="1"/>
                    </a:cubicBezTo>
                    <a:cubicBezTo>
                      <a:pt x="0" y="2"/>
                      <a:pt x="1" y="2"/>
                      <a:pt x="1" y="2"/>
                    </a:cubicBezTo>
                    <a:cubicBezTo>
                      <a:pt x="1" y="2"/>
                      <a:pt x="1" y="3"/>
                      <a:pt x="2" y="3"/>
                    </a:cubicBezTo>
                    <a:cubicBezTo>
                      <a:pt x="2" y="3"/>
                      <a:pt x="2" y="4"/>
                      <a:pt x="2" y="4"/>
                    </a:cubicBezTo>
                    <a:cubicBezTo>
                      <a:pt x="2" y="4"/>
                      <a:pt x="2" y="4"/>
                      <a:pt x="2" y="4"/>
                    </a:cubicBezTo>
                    <a:cubicBezTo>
                      <a:pt x="3" y="4"/>
                      <a:pt x="3" y="4"/>
                      <a:pt x="3" y="3"/>
                    </a:cubicBezTo>
                    <a:cubicBezTo>
                      <a:pt x="4" y="2"/>
                      <a:pt x="4" y="2"/>
                      <a:pt x="4" y="2"/>
                    </a:cubicBezTo>
                    <a:cubicBezTo>
                      <a:pt x="1" y="0"/>
                      <a:pt x="1" y="0"/>
                      <a:pt x="1"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4" name="Google Shape;164;p16"/>
              <p:cNvSpPr/>
              <p:nvPr/>
            </p:nvSpPr>
            <p:spPr>
              <a:xfrm>
                <a:off x="5851885" y="3578440"/>
                <a:ext cx="12434" cy="8608"/>
              </a:xfrm>
              <a:custGeom>
                <a:avLst/>
                <a:gdLst/>
                <a:ahLst/>
                <a:cxnLst/>
                <a:rect l="l" t="t" r="r" b="b"/>
                <a:pathLst>
                  <a:path w="4" h="3" extrusionOk="0">
                    <a:moveTo>
                      <a:pt x="3" y="0"/>
                    </a:moveTo>
                    <a:cubicBezTo>
                      <a:pt x="3" y="0"/>
                      <a:pt x="3" y="0"/>
                      <a:pt x="3" y="0"/>
                    </a:cubicBezTo>
                    <a:cubicBezTo>
                      <a:pt x="3" y="0"/>
                      <a:pt x="3" y="0"/>
                      <a:pt x="3" y="0"/>
                    </a:cubicBezTo>
                    <a:cubicBezTo>
                      <a:pt x="3" y="0"/>
                      <a:pt x="2" y="0"/>
                      <a:pt x="1" y="1"/>
                    </a:cubicBezTo>
                    <a:cubicBezTo>
                      <a:pt x="0" y="1"/>
                      <a:pt x="0" y="1"/>
                      <a:pt x="0" y="1"/>
                    </a:cubicBezTo>
                    <a:cubicBezTo>
                      <a:pt x="1" y="1"/>
                      <a:pt x="1" y="1"/>
                      <a:pt x="1" y="1"/>
                    </a:cubicBezTo>
                    <a:cubicBezTo>
                      <a:pt x="1" y="2"/>
                      <a:pt x="1" y="3"/>
                      <a:pt x="2" y="3"/>
                    </a:cubicBezTo>
                    <a:cubicBezTo>
                      <a:pt x="2" y="3"/>
                      <a:pt x="2" y="3"/>
                      <a:pt x="3" y="3"/>
                    </a:cubicBezTo>
                    <a:cubicBezTo>
                      <a:pt x="3" y="3"/>
                      <a:pt x="3" y="3"/>
                      <a:pt x="3" y="3"/>
                    </a:cubicBezTo>
                    <a:cubicBezTo>
                      <a:pt x="4" y="3"/>
                      <a:pt x="4" y="3"/>
                      <a:pt x="4" y="3"/>
                    </a:cubicBezTo>
                    <a:cubicBezTo>
                      <a:pt x="4" y="2"/>
                      <a:pt x="4" y="2"/>
                      <a:pt x="4" y="2"/>
                    </a:cubicBezTo>
                    <a:cubicBezTo>
                      <a:pt x="3" y="2"/>
                      <a:pt x="3" y="0"/>
                      <a:pt x="3"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5" name="Google Shape;165;p16"/>
              <p:cNvSpPr/>
              <p:nvPr/>
            </p:nvSpPr>
            <p:spPr>
              <a:xfrm>
                <a:off x="5839451" y="3575571"/>
                <a:ext cx="12434" cy="11477"/>
              </a:xfrm>
              <a:custGeom>
                <a:avLst/>
                <a:gdLst/>
                <a:ahLst/>
                <a:cxnLst/>
                <a:rect l="l" t="t" r="r" b="b"/>
                <a:pathLst>
                  <a:path w="13" h="12" extrusionOk="0">
                    <a:moveTo>
                      <a:pt x="0" y="6"/>
                    </a:moveTo>
                    <a:lnTo>
                      <a:pt x="6" y="12"/>
                    </a:lnTo>
                    <a:lnTo>
                      <a:pt x="13" y="6"/>
                    </a:lnTo>
                    <a:lnTo>
                      <a:pt x="6" y="0"/>
                    </a:lnTo>
                    <a:lnTo>
                      <a:pt x="0" y="6"/>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6" name="Google Shape;166;p16"/>
              <p:cNvSpPr/>
              <p:nvPr/>
            </p:nvSpPr>
            <p:spPr>
              <a:xfrm>
                <a:off x="5432976" y="4763435"/>
                <a:ext cx="34431" cy="18172"/>
              </a:xfrm>
              <a:custGeom>
                <a:avLst/>
                <a:gdLst/>
                <a:ahLst/>
                <a:cxnLst/>
                <a:rect l="l" t="t" r="r" b="b"/>
                <a:pathLst>
                  <a:path w="11" h="6" extrusionOk="0">
                    <a:moveTo>
                      <a:pt x="8" y="1"/>
                    </a:moveTo>
                    <a:cubicBezTo>
                      <a:pt x="8" y="0"/>
                      <a:pt x="8" y="0"/>
                      <a:pt x="7" y="0"/>
                    </a:cubicBezTo>
                    <a:cubicBezTo>
                      <a:pt x="4" y="0"/>
                      <a:pt x="1" y="0"/>
                      <a:pt x="1" y="0"/>
                    </a:cubicBezTo>
                    <a:cubicBezTo>
                      <a:pt x="1" y="0"/>
                      <a:pt x="1" y="0"/>
                      <a:pt x="1" y="0"/>
                    </a:cubicBezTo>
                    <a:cubicBezTo>
                      <a:pt x="1" y="0"/>
                      <a:pt x="1" y="0"/>
                      <a:pt x="1" y="0"/>
                    </a:cubicBezTo>
                    <a:cubicBezTo>
                      <a:pt x="1" y="0"/>
                      <a:pt x="0" y="0"/>
                      <a:pt x="0" y="1"/>
                    </a:cubicBezTo>
                    <a:cubicBezTo>
                      <a:pt x="0" y="2"/>
                      <a:pt x="0" y="3"/>
                      <a:pt x="0" y="3"/>
                    </a:cubicBezTo>
                    <a:cubicBezTo>
                      <a:pt x="0" y="3"/>
                      <a:pt x="0" y="3"/>
                      <a:pt x="0" y="3"/>
                    </a:cubicBezTo>
                    <a:cubicBezTo>
                      <a:pt x="3" y="5"/>
                      <a:pt x="3" y="5"/>
                      <a:pt x="3" y="5"/>
                    </a:cubicBezTo>
                    <a:cubicBezTo>
                      <a:pt x="3" y="5"/>
                      <a:pt x="5" y="6"/>
                      <a:pt x="7" y="6"/>
                    </a:cubicBezTo>
                    <a:cubicBezTo>
                      <a:pt x="7" y="6"/>
                      <a:pt x="8" y="6"/>
                      <a:pt x="8" y="6"/>
                    </a:cubicBezTo>
                    <a:cubicBezTo>
                      <a:pt x="8" y="6"/>
                      <a:pt x="9" y="6"/>
                      <a:pt x="9" y="6"/>
                    </a:cubicBezTo>
                    <a:cubicBezTo>
                      <a:pt x="10" y="6"/>
                      <a:pt x="10" y="6"/>
                      <a:pt x="11" y="5"/>
                    </a:cubicBezTo>
                    <a:cubicBezTo>
                      <a:pt x="11" y="5"/>
                      <a:pt x="10" y="5"/>
                      <a:pt x="10" y="3"/>
                    </a:cubicBezTo>
                    <a:cubicBezTo>
                      <a:pt x="9" y="2"/>
                      <a:pt x="9" y="2"/>
                      <a:pt x="8" y="1"/>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7" name="Google Shape;167;p16"/>
              <p:cNvSpPr/>
              <p:nvPr/>
            </p:nvSpPr>
            <p:spPr>
              <a:xfrm>
                <a:off x="4902166" y="3488537"/>
                <a:ext cx="142506" cy="58341"/>
              </a:xfrm>
              <a:custGeom>
                <a:avLst/>
                <a:gdLst/>
                <a:ahLst/>
                <a:cxnLst/>
                <a:rect l="l" t="t" r="r" b="b"/>
                <a:pathLst>
                  <a:path w="46" h="19" extrusionOk="0">
                    <a:moveTo>
                      <a:pt x="23" y="19"/>
                    </a:moveTo>
                    <a:cubicBezTo>
                      <a:pt x="23" y="19"/>
                      <a:pt x="23" y="19"/>
                      <a:pt x="23" y="19"/>
                    </a:cubicBezTo>
                    <a:cubicBezTo>
                      <a:pt x="23" y="19"/>
                      <a:pt x="23" y="19"/>
                      <a:pt x="24" y="19"/>
                    </a:cubicBezTo>
                    <a:cubicBezTo>
                      <a:pt x="25" y="19"/>
                      <a:pt x="25" y="18"/>
                      <a:pt x="26" y="17"/>
                    </a:cubicBezTo>
                    <a:cubicBezTo>
                      <a:pt x="27" y="16"/>
                      <a:pt x="28" y="15"/>
                      <a:pt x="28" y="14"/>
                    </a:cubicBezTo>
                    <a:cubicBezTo>
                      <a:pt x="29" y="14"/>
                      <a:pt x="29" y="14"/>
                      <a:pt x="30" y="14"/>
                    </a:cubicBezTo>
                    <a:cubicBezTo>
                      <a:pt x="31" y="14"/>
                      <a:pt x="32" y="15"/>
                      <a:pt x="34" y="14"/>
                    </a:cubicBezTo>
                    <a:cubicBezTo>
                      <a:pt x="35" y="14"/>
                      <a:pt x="36" y="13"/>
                      <a:pt x="36" y="13"/>
                    </a:cubicBezTo>
                    <a:cubicBezTo>
                      <a:pt x="36" y="13"/>
                      <a:pt x="36" y="13"/>
                      <a:pt x="36" y="13"/>
                    </a:cubicBezTo>
                    <a:cubicBezTo>
                      <a:pt x="36" y="13"/>
                      <a:pt x="36" y="13"/>
                      <a:pt x="36" y="13"/>
                    </a:cubicBezTo>
                    <a:cubicBezTo>
                      <a:pt x="37" y="14"/>
                      <a:pt x="38" y="14"/>
                      <a:pt x="39" y="15"/>
                    </a:cubicBezTo>
                    <a:cubicBezTo>
                      <a:pt x="42" y="16"/>
                      <a:pt x="43" y="17"/>
                      <a:pt x="44" y="16"/>
                    </a:cubicBezTo>
                    <a:cubicBezTo>
                      <a:pt x="44" y="16"/>
                      <a:pt x="45" y="16"/>
                      <a:pt x="45" y="15"/>
                    </a:cubicBezTo>
                    <a:cubicBezTo>
                      <a:pt x="45" y="14"/>
                      <a:pt x="45" y="14"/>
                      <a:pt x="46" y="14"/>
                    </a:cubicBezTo>
                    <a:cubicBezTo>
                      <a:pt x="46" y="13"/>
                      <a:pt x="46" y="12"/>
                      <a:pt x="46" y="12"/>
                    </a:cubicBezTo>
                    <a:cubicBezTo>
                      <a:pt x="45" y="10"/>
                      <a:pt x="43" y="10"/>
                      <a:pt x="40" y="9"/>
                    </a:cubicBezTo>
                    <a:cubicBezTo>
                      <a:pt x="39" y="8"/>
                      <a:pt x="37" y="7"/>
                      <a:pt x="36" y="7"/>
                    </a:cubicBezTo>
                    <a:cubicBezTo>
                      <a:pt x="35" y="6"/>
                      <a:pt x="35" y="6"/>
                      <a:pt x="34" y="5"/>
                    </a:cubicBezTo>
                    <a:cubicBezTo>
                      <a:pt x="32" y="4"/>
                      <a:pt x="32" y="3"/>
                      <a:pt x="25" y="3"/>
                    </a:cubicBezTo>
                    <a:cubicBezTo>
                      <a:pt x="22" y="2"/>
                      <a:pt x="21" y="3"/>
                      <a:pt x="20" y="3"/>
                    </a:cubicBezTo>
                    <a:cubicBezTo>
                      <a:pt x="20" y="3"/>
                      <a:pt x="20" y="3"/>
                      <a:pt x="20" y="2"/>
                    </a:cubicBezTo>
                    <a:cubicBezTo>
                      <a:pt x="19" y="2"/>
                      <a:pt x="19" y="2"/>
                      <a:pt x="19" y="2"/>
                    </a:cubicBezTo>
                    <a:cubicBezTo>
                      <a:pt x="16" y="0"/>
                      <a:pt x="15" y="1"/>
                      <a:pt x="13" y="2"/>
                    </a:cubicBezTo>
                    <a:cubicBezTo>
                      <a:pt x="12" y="2"/>
                      <a:pt x="11" y="2"/>
                      <a:pt x="11" y="2"/>
                    </a:cubicBezTo>
                    <a:cubicBezTo>
                      <a:pt x="10" y="3"/>
                      <a:pt x="9" y="3"/>
                      <a:pt x="9" y="4"/>
                    </a:cubicBezTo>
                    <a:cubicBezTo>
                      <a:pt x="10" y="5"/>
                      <a:pt x="12" y="5"/>
                      <a:pt x="14" y="5"/>
                    </a:cubicBezTo>
                    <a:cubicBezTo>
                      <a:pt x="15" y="5"/>
                      <a:pt x="15" y="5"/>
                      <a:pt x="16" y="6"/>
                    </a:cubicBezTo>
                    <a:cubicBezTo>
                      <a:pt x="16" y="6"/>
                      <a:pt x="16" y="6"/>
                      <a:pt x="16" y="7"/>
                    </a:cubicBezTo>
                    <a:cubicBezTo>
                      <a:pt x="16" y="7"/>
                      <a:pt x="16" y="8"/>
                      <a:pt x="16" y="8"/>
                    </a:cubicBezTo>
                    <a:cubicBezTo>
                      <a:pt x="16" y="9"/>
                      <a:pt x="15" y="9"/>
                      <a:pt x="14" y="9"/>
                    </a:cubicBezTo>
                    <a:cubicBezTo>
                      <a:pt x="14" y="10"/>
                      <a:pt x="13" y="10"/>
                      <a:pt x="13" y="10"/>
                    </a:cubicBezTo>
                    <a:cubicBezTo>
                      <a:pt x="12" y="10"/>
                      <a:pt x="12" y="10"/>
                      <a:pt x="12" y="10"/>
                    </a:cubicBezTo>
                    <a:cubicBezTo>
                      <a:pt x="10" y="11"/>
                      <a:pt x="8" y="11"/>
                      <a:pt x="3" y="12"/>
                    </a:cubicBezTo>
                    <a:cubicBezTo>
                      <a:pt x="1" y="12"/>
                      <a:pt x="1" y="12"/>
                      <a:pt x="0" y="13"/>
                    </a:cubicBezTo>
                    <a:cubicBezTo>
                      <a:pt x="0" y="14"/>
                      <a:pt x="2" y="15"/>
                      <a:pt x="3" y="15"/>
                    </a:cubicBezTo>
                    <a:cubicBezTo>
                      <a:pt x="3" y="15"/>
                      <a:pt x="7" y="16"/>
                      <a:pt x="12" y="16"/>
                    </a:cubicBezTo>
                    <a:cubicBezTo>
                      <a:pt x="14" y="16"/>
                      <a:pt x="16" y="15"/>
                      <a:pt x="16" y="15"/>
                    </a:cubicBezTo>
                    <a:cubicBezTo>
                      <a:pt x="17" y="15"/>
                      <a:pt x="18" y="15"/>
                      <a:pt x="21" y="16"/>
                    </a:cubicBezTo>
                    <a:cubicBezTo>
                      <a:pt x="21" y="16"/>
                      <a:pt x="21" y="16"/>
                      <a:pt x="21" y="16"/>
                    </a:cubicBezTo>
                    <a:cubicBezTo>
                      <a:pt x="22" y="16"/>
                      <a:pt x="23" y="16"/>
                      <a:pt x="23" y="17"/>
                    </a:cubicBezTo>
                    <a:cubicBezTo>
                      <a:pt x="23" y="17"/>
                      <a:pt x="23" y="18"/>
                      <a:pt x="23" y="18"/>
                    </a:cubicBezTo>
                    <a:cubicBezTo>
                      <a:pt x="23" y="19"/>
                      <a:pt x="23" y="19"/>
                      <a:pt x="23" y="19"/>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8" name="Google Shape;168;p16"/>
              <p:cNvSpPr/>
              <p:nvPr/>
            </p:nvSpPr>
            <p:spPr>
              <a:xfrm>
                <a:off x="5774415" y="3037111"/>
                <a:ext cx="374914" cy="757479"/>
              </a:xfrm>
              <a:custGeom>
                <a:avLst/>
                <a:gdLst/>
                <a:ahLst/>
                <a:cxnLst/>
                <a:rect l="l" t="t" r="r" b="b"/>
                <a:pathLst>
                  <a:path w="121" h="245" extrusionOk="0">
                    <a:moveTo>
                      <a:pt x="121" y="200"/>
                    </a:moveTo>
                    <a:cubicBezTo>
                      <a:pt x="121" y="200"/>
                      <a:pt x="121" y="200"/>
                      <a:pt x="121" y="200"/>
                    </a:cubicBezTo>
                    <a:cubicBezTo>
                      <a:pt x="121" y="198"/>
                      <a:pt x="120" y="195"/>
                      <a:pt x="120" y="193"/>
                    </a:cubicBezTo>
                    <a:cubicBezTo>
                      <a:pt x="115" y="164"/>
                      <a:pt x="106" y="136"/>
                      <a:pt x="94" y="109"/>
                    </a:cubicBezTo>
                    <a:cubicBezTo>
                      <a:pt x="86" y="94"/>
                      <a:pt x="78" y="79"/>
                      <a:pt x="69" y="65"/>
                    </a:cubicBezTo>
                    <a:cubicBezTo>
                      <a:pt x="64" y="60"/>
                      <a:pt x="64" y="60"/>
                      <a:pt x="64" y="60"/>
                    </a:cubicBezTo>
                    <a:cubicBezTo>
                      <a:pt x="63" y="60"/>
                      <a:pt x="63" y="60"/>
                      <a:pt x="63" y="60"/>
                    </a:cubicBezTo>
                    <a:cubicBezTo>
                      <a:pt x="62" y="59"/>
                      <a:pt x="61" y="59"/>
                      <a:pt x="60" y="59"/>
                    </a:cubicBezTo>
                    <a:cubicBezTo>
                      <a:pt x="57" y="57"/>
                      <a:pt x="55" y="57"/>
                      <a:pt x="54" y="58"/>
                    </a:cubicBezTo>
                    <a:cubicBezTo>
                      <a:pt x="51" y="60"/>
                      <a:pt x="50" y="61"/>
                      <a:pt x="50" y="63"/>
                    </a:cubicBezTo>
                    <a:cubicBezTo>
                      <a:pt x="49" y="63"/>
                      <a:pt x="48" y="63"/>
                      <a:pt x="47" y="63"/>
                    </a:cubicBezTo>
                    <a:cubicBezTo>
                      <a:pt x="47" y="63"/>
                      <a:pt x="46" y="63"/>
                      <a:pt x="46" y="63"/>
                    </a:cubicBezTo>
                    <a:cubicBezTo>
                      <a:pt x="46" y="63"/>
                      <a:pt x="46" y="62"/>
                      <a:pt x="45" y="61"/>
                    </a:cubicBezTo>
                    <a:cubicBezTo>
                      <a:pt x="45" y="60"/>
                      <a:pt x="45" y="60"/>
                      <a:pt x="45" y="59"/>
                    </a:cubicBezTo>
                    <a:cubicBezTo>
                      <a:pt x="45" y="60"/>
                      <a:pt x="45" y="60"/>
                      <a:pt x="45" y="60"/>
                    </a:cubicBezTo>
                    <a:cubicBezTo>
                      <a:pt x="45" y="60"/>
                      <a:pt x="45" y="61"/>
                      <a:pt x="46" y="61"/>
                    </a:cubicBezTo>
                    <a:cubicBezTo>
                      <a:pt x="46" y="61"/>
                      <a:pt x="46" y="61"/>
                      <a:pt x="46" y="61"/>
                    </a:cubicBezTo>
                    <a:cubicBezTo>
                      <a:pt x="46" y="61"/>
                      <a:pt x="46" y="60"/>
                      <a:pt x="47" y="58"/>
                    </a:cubicBezTo>
                    <a:cubicBezTo>
                      <a:pt x="47" y="56"/>
                      <a:pt x="47" y="56"/>
                      <a:pt x="47" y="55"/>
                    </a:cubicBezTo>
                    <a:cubicBezTo>
                      <a:pt x="48" y="54"/>
                      <a:pt x="48" y="54"/>
                      <a:pt x="47" y="52"/>
                    </a:cubicBezTo>
                    <a:cubicBezTo>
                      <a:pt x="46" y="51"/>
                      <a:pt x="45" y="50"/>
                      <a:pt x="45" y="49"/>
                    </a:cubicBezTo>
                    <a:cubicBezTo>
                      <a:pt x="44" y="47"/>
                      <a:pt x="43" y="46"/>
                      <a:pt x="42" y="45"/>
                    </a:cubicBezTo>
                    <a:cubicBezTo>
                      <a:pt x="42" y="44"/>
                      <a:pt x="41" y="43"/>
                      <a:pt x="41" y="43"/>
                    </a:cubicBezTo>
                    <a:cubicBezTo>
                      <a:pt x="39" y="42"/>
                      <a:pt x="38" y="41"/>
                      <a:pt x="38" y="38"/>
                    </a:cubicBezTo>
                    <a:cubicBezTo>
                      <a:pt x="38" y="35"/>
                      <a:pt x="38" y="35"/>
                      <a:pt x="39" y="32"/>
                    </a:cubicBezTo>
                    <a:cubicBezTo>
                      <a:pt x="39" y="30"/>
                      <a:pt x="14" y="7"/>
                      <a:pt x="9" y="3"/>
                    </a:cubicBezTo>
                    <a:cubicBezTo>
                      <a:pt x="9" y="3"/>
                      <a:pt x="9" y="3"/>
                      <a:pt x="9" y="3"/>
                    </a:cubicBezTo>
                    <a:cubicBezTo>
                      <a:pt x="8" y="3"/>
                      <a:pt x="8" y="3"/>
                      <a:pt x="8" y="3"/>
                    </a:cubicBezTo>
                    <a:cubicBezTo>
                      <a:pt x="6" y="3"/>
                      <a:pt x="3" y="1"/>
                      <a:pt x="1" y="1"/>
                    </a:cubicBezTo>
                    <a:cubicBezTo>
                      <a:pt x="0" y="0"/>
                      <a:pt x="0" y="0"/>
                      <a:pt x="0" y="0"/>
                    </a:cubicBezTo>
                    <a:cubicBezTo>
                      <a:pt x="0" y="1"/>
                      <a:pt x="0" y="0"/>
                      <a:pt x="2" y="3"/>
                    </a:cubicBezTo>
                    <a:cubicBezTo>
                      <a:pt x="8" y="8"/>
                      <a:pt x="9" y="9"/>
                      <a:pt x="9" y="9"/>
                    </a:cubicBezTo>
                    <a:cubicBezTo>
                      <a:pt x="15" y="14"/>
                      <a:pt x="15" y="14"/>
                      <a:pt x="15" y="14"/>
                    </a:cubicBezTo>
                    <a:cubicBezTo>
                      <a:pt x="18" y="17"/>
                      <a:pt x="24" y="22"/>
                      <a:pt x="24" y="24"/>
                    </a:cubicBezTo>
                    <a:cubicBezTo>
                      <a:pt x="24" y="24"/>
                      <a:pt x="24" y="24"/>
                      <a:pt x="24" y="24"/>
                    </a:cubicBezTo>
                    <a:cubicBezTo>
                      <a:pt x="23" y="25"/>
                      <a:pt x="20" y="24"/>
                      <a:pt x="18" y="24"/>
                    </a:cubicBezTo>
                    <a:cubicBezTo>
                      <a:pt x="15" y="23"/>
                      <a:pt x="14" y="23"/>
                      <a:pt x="13" y="23"/>
                    </a:cubicBezTo>
                    <a:cubicBezTo>
                      <a:pt x="13" y="23"/>
                      <a:pt x="13" y="24"/>
                      <a:pt x="13" y="24"/>
                    </a:cubicBezTo>
                    <a:cubicBezTo>
                      <a:pt x="14" y="25"/>
                      <a:pt x="15" y="27"/>
                      <a:pt x="17" y="28"/>
                    </a:cubicBezTo>
                    <a:cubicBezTo>
                      <a:pt x="20" y="30"/>
                      <a:pt x="24" y="33"/>
                      <a:pt x="24" y="36"/>
                    </a:cubicBezTo>
                    <a:cubicBezTo>
                      <a:pt x="24" y="41"/>
                      <a:pt x="27" y="45"/>
                      <a:pt x="27" y="45"/>
                    </a:cubicBezTo>
                    <a:cubicBezTo>
                      <a:pt x="27" y="45"/>
                      <a:pt x="29" y="48"/>
                      <a:pt x="30" y="49"/>
                    </a:cubicBezTo>
                    <a:cubicBezTo>
                      <a:pt x="30" y="49"/>
                      <a:pt x="31" y="50"/>
                      <a:pt x="32" y="51"/>
                    </a:cubicBezTo>
                    <a:cubicBezTo>
                      <a:pt x="34" y="53"/>
                      <a:pt x="39" y="57"/>
                      <a:pt x="41" y="58"/>
                    </a:cubicBezTo>
                    <a:cubicBezTo>
                      <a:pt x="41" y="58"/>
                      <a:pt x="41" y="59"/>
                      <a:pt x="41" y="60"/>
                    </a:cubicBezTo>
                    <a:cubicBezTo>
                      <a:pt x="41" y="61"/>
                      <a:pt x="42" y="63"/>
                      <a:pt x="42" y="64"/>
                    </a:cubicBezTo>
                    <a:cubicBezTo>
                      <a:pt x="43" y="66"/>
                      <a:pt x="44" y="68"/>
                      <a:pt x="44" y="69"/>
                    </a:cubicBezTo>
                    <a:cubicBezTo>
                      <a:pt x="43" y="71"/>
                      <a:pt x="43" y="73"/>
                      <a:pt x="43" y="75"/>
                    </a:cubicBezTo>
                    <a:cubicBezTo>
                      <a:pt x="43" y="76"/>
                      <a:pt x="43" y="76"/>
                      <a:pt x="43" y="76"/>
                    </a:cubicBezTo>
                    <a:cubicBezTo>
                      <a:pt x="43" y="79"/>
                      <a:pt x="45" y="88"/>
                      <a:pt x="46" y="89"/>
                    </a:cubicBezTo>
                    <a:cubicBezTo>
                      <a:pt x="46" y="89"/>
                      <a:pt x="46" y="89"/>
                      <a:pt x="46" y="89"/>
                    </a:cubicBezTo>
                    <a:cubicBezTo>
                      <a:pt x="47" y="90"/>
                      <a:pt x="47" y="90"/>
                      <a:pt x="47" y="90"/>
                    </a:cubicBezTo>
                    <a:cubicBezTo>
                      <a:pt x="47" y="90"/>
                      <a:pt x="49" y="90"/>
                      <a:pt x="48" y="93"/>
                    </a:cubicBezTo>
                    <a:cubicBezTo>
                      <a:pt x="48" y="95"/>
                      <a:pt x="48" y="97"/>
                      <a:pt x="48" y="97"/>
                    </a:cubicBezTo>
                    <a:cubicBezTo>
                      <a:pt x="47" y="99"/>
                      <a:pt x="47" y="99"/>
                      <a:pt x="47" y="101"/>
                    </a:cubicBezTo>
                    <a:cubicBezTo>
                      <a:pt x="47" y="101"/>
                      <a:pt x="47" y="101"/>
                      <a:pt x="46" y="101"/>
                    </a:cubicBezTo>
                    <a:cubicBezTo>
                      <a:pt x="46" y="101"/>
                      <a:pt x="45" y="102"/>
                      <a:pt x="44" y="104"/>
                    </a:cubicBezTo>
                    <a:cubicBezTo>
                      <a:pt x="44" y="106"/>
                      <a:pt x="44" y="106"/>
                      <a:pt x="44" y="106"/>
                    </a:cubicBezTo>
                    <a:cubicBezTo>
                      <a:pt x="46" y="105"/>
                      <a:pt x="46" y="105"/>
                      <a:pt x="46" y="105"/>
                    </a:cubicBezTo>
                    <a:cubicBezTo>
                      <a:pt x="50" y="105"/>
                      <a:pt x="55" y="107"/>
                      <a:pt x="56" y="107"/>
                    </a:cubicBezTo>
                    <a:cubicBezTo>
                      <a:pt x="57" y="107"/>
                      <a:pt x="58" y="109"/>
                      <a:pt x="60" y="110"/>
                    </a:cubicBezTo>
                    <a:cubicBezTo>
                      <a:pt x="60" y="111"/>
                      <a:pt x="59" y="113"/>
                      <a:pt x="60" y="114"/>
                    </a:cubicBezTo>
                    <a:cubicBezTo>
                      <a:pt x="60" y="115"/>
                      <a:pt x="59" y="116"/>
                      <a:pt x="59" y="116"/>
                    </a:cubicBezTo>
                    <a:cubicBezTo>
                      <a:pt x="59" y="115"/>
                      <a:pt x="58" y="115"/>
                      <a:pt x="57" y="114"/>
                    </a:cubicBezTo>
                    <a:cubicBezTo>
                      <a:pt x="55" y="113"/>
                      <a:pt x="53" y="111"/>
                      <a:pt x="52" y="112"/>
                    </a:cubicBezTo>
                    <a:cubicBezTo>
                      <a:pt x="51" y="113"/>
                      <a:pt x="51" y="115"/>
                      <a:pt x="52" y="116"/>
                    </a:cubicBezTo>
                    <a:cubicBezTo>
                      <a:pt x="52" y="118"/>
                      <a:pt x="53" y="119"/>
                      <a:pt x="54" y="120"/>
                    </a:cubicBezTo>
                    <a:cubicBezTo>
                      <a:pt x="55" y="123"/>
                      <a:pt x="55" y="123"/>
                      <a:pt x="55" y="123"/>
                    </a:cubicBezTo>
                    <a:cubicBezTo>
                      <a:pt x="55" y="124"/>
                      <a:pt x="54" y="124"/>
                      <a:pt x="54" y="124"/>
                    </a:cubicBezTo>
                    <a:cubicBezTo>
                      <a:pt x="54" y="124"/>
                      <a:pt x="54" y="123"/>
                      <a:pt x="54" y="123"/>
                    </a:cubicBezTo>
                    <a:cubicBezTo>
                      <a:pt x="53" y="123"/>
                      <a:pt x="52" y="123"/>
                      <a:pt x="52" y="123"/>
                    </a:cubicBezTo>
                    <a:cubicBezTo>
                      <a:pt x="51" y="124"/>
                      <a:pt x="51" y="125"/>
                      <a:pt x="52" y="127"/>
                    </a:cubicBezTo>
                    <a:cubicBezTo>
                      <a:pt x="53" y="129"/>
                      <a:pt x="53" y="131"/>
                      <a:pt x="54" y="133"/>
                    </a:cubicBezTo>
                    <a:cubicBezTo>
                      <a:pt x="55" y="134"/>
                      <a:pt x="56" y="136"/>
                      <a:pt x="56" y="137"/>
                    </a:cubicBezTo>
                    <a:cubicBezTo>
                      <a:pt x="55" y="138"/>
                      <a:pt x="53" y="137"/>
                      <a:pt x="52" y="137"/>
                    </a:cubicBezTo>
                    <a:cubicBezTo>
                      <a:pt x="49" y="137"/>
                      <a:pt x="46" y="136"/>
                      <a:pt x="44" y="136"/>
                    </a:cubicBezTo>
                    <a:cubicBezTo>
                      <a:pt x="42" y="136"/>
                      <a:pt x="42" y="136"/>
                      <a:pt x="42" y="136"/>
                    </a:cubicBezTo>
                    <a:cubicBezTo>
                      <a:pt x="42" y="138"/>
                      <a:pt x="42" y="138"/>
                      <a:pt x="42" y="138"/>
                    </a:cubicBezTo>
                    <a:cubicBezTo>
                      <a:pt x="44" y="143"/>
                      <a:pt x="44" y="144"/>
                      <a:pt x="46" y="146"/>
                    </a:cubicBezTo>
                    <a:cubicBezTo>
                      <a:pt x="46" y="146"/>
                      <a:pt x="46" y="146"/>
                      <a:pt x="46" y="147"/>
                    </a:cubicBezTo>
                    <a:cubicBezTo>
                      <a:pt x="46" y="149"/>
                      <a:pt x="46" y="150"/>
                      <a:pt x="48" y="153"/>
                    </a:cubicBezTo>
                    <a:cubicBezTo>
                      <a:pt x="50" y="156"/>
                      <a:pt x="50" y="160"/>
                      <a:pt x="50" y="162"/>
                    </a:cubicBezTo>
                    <a:cubicBezTo>
                      <a:pt x="50" y="163"/>
                      <a:pt x="50" y="163"/>
                      <a:pt x="50" y="163"/>
                    </a:cubicBezTo>
                    <a:cubicBezTo>
                      <a:pt x="50" y="164"/>
                      <a:pt x="50" y="166"/>
                      <a:pt x="50" y="168"/>
                    </a:cubicBezTo>
                    <a:cubicBezTo>
                      <a:pt x="51" y="169"/>
                      <a:pt x="51" y="169"/>
                      <a:pt x="51" y="170"/>
                    </a:cubicBezTo>
                    <a:cubicBezTo>
                      <a:pt x="52" y="171"/>
                      <a:pt x="51" y="172"/>
                      <a:pt x="51" y="174"/>
                    </a:cubicBezTo>
                    <a:cubicBezTo>
                      <a:pt x="50" y="174"/>
                      <a:pt x="50" y="175"/>
                      <a:pt x="50" y="176"/>
                    </a:cubicBezTo>
                    <a:cubicBezTo>
                      <a:pt x="49" y="177"/>
                      <a:pt x="50" y="178"/>
                      <a:pt x="50" y="179"/>
                    </a:cubicBezTo>
                    <a:cubicBezTo>
                      <a:pt x="51" y="179"/>
                      <a:pt x="51" y="180"/>
                      <a:pt x="52" y="182"/>
                    </a:cubicBezTo>
                    <a:cubicBezTo>
                      <a:pt x="53" y="183"/>
                      <a:pt x="54" y="184"/>
                      <a:pt x="55" y="185"/>
                    </a:cubicBezTo>
                    <a:cubicBezTo>
                      <a:pt x="55" y="185"/>
                      <a:pt x="55" y="185"/>
                      <a:pt x="55" y="185"/>
                    </a:cubicBezTo>
                    <a:cubicBezTo>
                      <a:pt x="55" y="185"/>
                      <a:pt x="55" y="186"/>
                      <a:pt x="55" y="187"/>
                    </a:cubicBezTo>
                    <a:cubicBezTo>
                      <a:pt x="53" y="191"/>
                      <a:pt x="55" y="194"/>
                      <a:pt x="57" y="196"/>
                    </a:cubicBezTo>
                    <a:cubicBezTo>
                      <a:pt x="58" y="198"/>
                      <a:pt x="59" y="198"/>
                      <a:pt x="60" y="198"/>
                    </a:cubicBezTo>
                    <a:cubicBezTo>
                      <a:pt x="60" y="198"/>
                      <a:pt x="60" y="199"/>
                      <a:pt x="60" y="199"/>
                    </a:cubicBezTo>
                    <a:cubicBezTo>
                      <a:pt x="60" y="201"/>
                      <a:pt x="61" y="203"/>
                      <a:pt x="62" y="204"/>
                    </a:cubicBezTo>
                    <a:cubicBezTo>
                      <a:pt x="63" y="205"/>
                      <a:pt x="64" y="205"/>
                      <a:pt x="64" y="205"/>
                    </a:cubicBezTo>
                    <a:cubicBezTo>
                      <a:pt x="64" y="205"/>
                      <a:pt x="64" y="205"/>
                      <a:pt x="64" y="205"/>
                    </a:cubicBezTo>
                    <a:cubicBezTo>
                      <a:pt x="65" y="206"/>
                      <a:pt x="65" y="206"/>
                      <a:pt x="65" y="206"/>
                    </a:cubicBezTo>
                    <a:cubicBezTo>
                      <a:pt x="68" y="209"/>
                      <a:pt x="69" y="211"/>
                      <a:pt x="69" y="212"/>
                    </a:cubicBezTo>
                    <a:cubicBezTo>
                      <a:pt x="68" y="217"/>
                      <a:pt x="71" y="223"/>
                      <a:pt x="77" y="230"/>
                    </a:cubicBezTo>
                    <a:cubicBezTo>
                      <a:pt x="77" y="231"/>
                      <a:pt x="77" y="231"/>
                      <a:pt x="77" y="231"/>
                    </a:cubicBezTo>
                    <a:cubicBezTo>
                      <a:pt x="80" y="234"/>
                      <a:pt x="81" y="237"/>
                      <a:pt x="82" y="239"/>
                    </a:cubicBezTo>
                    <a:cubicBezTo>
                      <a:pt x="84" y="242"/>
                      <a:pt x="85" y="245"/>
                      <a:pt x="87" y="245"/>
                    </a:cubicBezTo>
                    <a:cubicBezTo>
                      <a:pt x="87" y="245"/>
                      <a:pt x="88" y="245"/>
                      <a:pt x="88" y="245"/>
                    </a:cubicBezTo>
                    <a:cubicBezTo>
                      <a:pt x="89" y="245"/>
                      <a:pt x="90" y="244"/>
                      <a:pt x="91" y="244"/>
                    </a:cubicBezTo>
                    <a:cubicBezTo>
                      <a:pt x="94" y="241"/>
                      <a:pt x="97" y="239"/>
                      <a:pt x="98" y="239"/>
                    </a:cubicBezTo>
                    <a:cubicBezTo>
                      <a:pt x="99" y="238"/>
                      <a:pt x="99" y="238"/>
                      <a:pt x="100" y="238"/>
                    </a:cubicBezTo>
                    <a:cubicBezTo>
                      <a:pt x="100" y="238"/>
                      <a:pt x="100" y="237"/>
                      <a:pt x="101" y="237"/>
                    </a:cubicBezTo>
                    <a:cubicBezTo>
                      <a:pt x="101" y="236"/>
                      <a:pt x="101" y="236"/>
                      <a:pt x="102" y="236"/>
                    </a:cubicBezTo>
                    <a:cubicBezTo>
                      <a:pt x="104" y="236"/>
                      <a:pt x="105" y="236"/>
                      <a:pt x="106" y="235"/>
                    </a:cubicBezTo>
                    <a:cubicBezTo>
                      <a:pt x="106" y="234"/>
                      <a:pt x="106" y="233"/>
                      <a:pt x="106" y="232"/>
                    </a:cubicBezTo>
                    <a:cubicBezTo>
                      <a:pt x="106" y="231"/>
                      <a:pt x="107" y="229"/>
                      <a:pt x="108" y="228"/>
                    </a:cubicBezTo>
                    <a:cubicBezTo>
                      <a:pt x="108" y="228"/>
                      <a:pt x="108" y="228"/>
                      <a:pt x="108" y="228"/>
                    </a:cubicBezTo>
                    <a:cubicBezTo>
                      <a:pt x="108" y="228"/>
                      <a:pt x="108" y="228"/>
                      <a:pt x="108" y="228"/>
                    </a:cubicBezTo>
                    <a:cubicBezTo>
                      <a:pt x="108" y="228"/>
                      <a:pt x="109" y="229"/>
                      <a:pt x="109" y="231"/>
                    </a:cubicBezTo>
                    <a:cubicBezTo>
                      <a:pt x="109" y="232"/>
                      <a:pt x="109" y="234"/>
                      <a:pt x="109" y="235"/>
                    </a:cubicBezTo>
                    <a:cubicBezTo>
                      <a:pt x="109" y="236"/>
                      <a:pt x="109" y="237"/>
                      <a:pt x="110" y="238"/>
                    </a:cubicBezTo>
                    <a:cubicBezTo>
                      <a:pt x="110" y="238"/>
                      <a:pt x="111" y="238"/>
                      <a:pt x="112" y="238"/>
                    </a:cubicBezTo>
                    <a:cubicBezTo>
                      <a:pt x="112" y="238"/>
                      <a:pt x="112" y="238"/>
                      <a:pt x="113" y="238"/>
                    </a:cubicBezTo>
                    <a:cubicBezTo>
                      <a:pt x="113" y="238"/>
                      <a:pt x="114" y="238"/>
                      <a:pt x="114" y="238"/>
                    </a:cubicBezTo>
                    <a:cubicBezTo>
                      <a:pt x="114" y="238"/>
                      <a:pt x="114" y="239"/>
                      <a:pt x="114" y="241"/>
                    </a:cubicBezTo>
                    <a:cubicBezTo>
                      <a:pt x="115" y="243"/>
                      <a:pt x="115" y="243"/>
                      <a:pt x="115" y="243"/>
                    </a:cubicBezTo>
                    <a:cubicBezTo>
                      <a:pt x="116" y="243"/>
                      <a:pt x="116" y="243"/>
                      <a:pt x="116" y="243"/>
                    </a:cubicBezTo>
                    <a:cubicBezTo>
                      <a:pt x="117" y="243"/>
                      <a:pt x="117" y="242"/>
                      <a:pt x="118" y="241"/>
                    </a:cubicBezTo>
                    <a:cubicBezTo>
                      <a:pt x="118" y="240"/>
                      <a:pt x="118" y="240"/>
                      <a:pt x="118" y="240"/>
                    </a:cubicBezTo>
                    <a:cubicBezTo>
                      <a:pt x="118" y="240"/>
                      <a:pt x="118" y="240"/>
                      <a:pt x="118" y="240"/>
                    </a:cubicBezTo>
                    <a:cubicBezTo>
                      <a:pt x="118" y="236"/>
                      <a:pt x="119" y="227"/>
                      <a:pt x="121" y="200"/>
                    </a:cubicBezTo>
                    <a:close/>
                    <a:moveTo>
                      <a:pt x="102" y="195"/>
                    </a:moveTo>
                    <a:cubicBezTo>
                      <a:pt x="101" y="195"/>
                      <a:pt x="101" y="195"/>
                      <a:pt x="101" y="194"/>
                    </a:cubicBezTo>
                    <a:cubicBezTo>
                      <a:pt x="101" y="194"/>
                      <a:pt x="101" y="194"/>
                      <a:pt x="101" y="194"/>
                    </a:cubicBezTo>
                    <a:cubicBezTo>
                      <a:pt x="101" y="192"/>
                      <a:pt x="100" y="190"/>
                      <a:pt x="100" y="187"/>
                    </a:cubicBezTo>
                    <a:cubicBezTo>
                      <a:pt x="100" y="187"/>
                      <a:pt x="100" y="187"/>
                      <a:pt x="100" y="187"/>
                    </a:cubicBezTo>
                    <a:cubicBezTo>
                      <a:pt x="100" y="188"/>
                      <a:pt x="101" y="189"/>
                      <a:pt x="101" y="190"/>
                    </a:cubicBezTo>
                    <a:cubicBezTo>
                      <a:pt x="102" y="191"/>
                      <a:pt x="102" y="191"/>
                      <a:pt x="102" y="191"/>
                    </a:cubicBezTo>
                    <a:cubicBezTo>
                      <a:pt x="102" y="192"/>
                      <a:pt x="102" y="193"/>
                      <a:pt x="102" y="193"/>
                    </a:cubicBezTo>
                    <a:cubicBezTo>
                      <a:pt x="102" y="194"/>
                      <a:pt x="102" y="194"/>
                      <a:pt x="102" y="195"/>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
        <p:nvSpPr>
          <p:cNvPr id="169" name="Google Shape;169;p16"/>
          <p:cNvSpPr/>
          <p:nvPr/>
        </p:nvSpPr>
        <p:spPr>
          <a:xfrm>
            <a:off x="4837686" y="1324831"/>
            <a:ext cx="1825500" cy="1725600"/>
          </a:xfrm>
          <a:prstGeom prst="ellipse">
            <a:avLst/>
          </a:prstGeom>
          <a:solidFill>
            <a:schemeClr val="lt1"/>
          </a:solidFill>
          <a:ln w="25400" cap="flat" cmpd="sng">
            <a:solidFill>
              <a:srgbClr val="017D8A"/>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0" name="Google Shape;170;p16"/>
          <p:cNvGrpSpPr/>
          <p:nvPr/>
        </p:nvGrpSpPr>
        <p:grpSpPr>
          <a:xfrm>
            <a:off x="7189523" y="1280763"/>
            <a:ext cx="1910668" cy="1908473"/>
            <a:chOff x="3964119" y="2663196"/>
            <a:chExt cx="2315400" cy="2313300"/>
          </a:xfrm>
        </p:grpSpPr>
        <p:grpSp>
          <p:nvGrpSpPr>
            <p:cNvPr id="171" name="Google Shape;171;p16"/>
            <p:cNvGrpSpPr/>
            <p:nvPr/>
          </p:nvGrpSpPr>
          <p:grpSpPr>
            <a:xfrm>
              <a:off x="3964119" y="2663196"/>
              <a:ext cx="2315400" cy="2313300"/>
              <a:chOff x="3964119" y="2663196"/>
              <a:chExt cx="2315400" cy="2313300"/>
            </a:xfrm>
          </p:grpSpPr>
          <p:sp>
            <p:nvSpPr>
              <p:cNvPr id="172" name="Google Shape;172;p16"/>
              <p:cNvSpPr/>
              <p:nvPr/>
            </p:nvSpPr>
            <p:spPr>
              <a:xfrm>
                <a:off x="3964119" y="2663196"/>
                <a:ext cx="2315400" cy="2313300"/>
              </a:xfrm>
              <a:prstGeom prst="ellipse">
                <a:avLst/>
              </a:prstGeom>
              <a:solidFill>
                <a:schemeClr val="accent1"/>
              </a:solidFill>
              <a:ln>
                <a:noFill/>
              </a:ln>
              <a:effectLst>
                <a:outerShdw blurRad="279400" dist="177800" dir="2460000" algn="tl" rotWithShape="0">
                  <a:srgbClr val="000000">
                    <a:alpha val="15690"/>
                  </a:srgb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3" name="Google Shape;173;p16"/>
              <p:cNvSpPr/>
              <p:nvPr/>
            </p:nvSpPr>
            <p:spPr>
              <a:xfrm>
                <a:off x="4075016" y="2773992"/>
                <a:ext cx="2093700" cy="2091600"/>
              </a:xfrm>
              <a:prstGeom prst="ellipse">
                <a:avLst/>
              </a:prstGeom>
              <a:solidFill>
                <a:schemeClr val="lt1"/>
              </a:solidFill>
              <a:ln w="9525" cap="flat"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174" name="Google Shape;174;p16"/>
            <p:cNvGrpSpPr/>
            <p:nvPr/>
          </p:nvGrpSpPr>
          <p:grpSpPr>
            <a:xfrm>
              <a:off x="4314119" y="2776861"/>
              <a:ext cx="1839182" cy="2017074"/>
              <a:chOff x="4310147" y="2782705"/>
              <a:chExt cx="1839182" cy="2017074"/>
            </a:xfrm>
          </p:grpSpPr>
          <p:sp>
            <p:nvSpPr>
              <p:cNvPr id="175" name="Google Shape;175;p16"/>
              <p:cNvSpPr/>
              <p:nvPr/>
            </p:nvSpPr>
            <p:spPr>
              <a:xfrm>
                <a:off x="5147008" y="4747176"/>
                <a:ext cx="68862" cy="24867"/>
              </a:xfrm>
              <a:custGeom>
                <a:avLst/>
                <a:gdLst/>
                <a:ahLst/>
                <a:cxnLst/>
                <a:rect l="l" t="t" r="r" b="b"/>
                <a:pathLst>
                  <a:path w="22" h="8" extrusionOk="0">
                    <a:moveTo>
                      <a:pt x="21" y="1"/>
                    </a:moveTo>
                    <a:cubicBezTo>
                      <a:pt x="21" y="1"/>
                      <a:pt x="22" y="1"/>
                      <a:pt x="22" y="1"/>
                    </a:cubicBezTo>
                    <a:cubicBezTo>
                      <a:pt x="22" y="0"/>
                      <a:pt x="21" y="0"/>
                      <a:pt x="21" y="0"/>
                    </a:cubicBezTo>
                    <a:cubicBezTo>
                      <a:pt x="20" y="0"/>
                      <a:pt x="19" y="0"/>
                      <a:pt x="18" y="0"/>
                    </a:cubicBezTo>
                    <a:cubicBezTo>
                      <a:pt x="13" y="0"/>
                      <a:pt x="11" y="1"/>
                      <a:pt x="10" y="1"/>
                    </a:cubicBezTo>
                    <a:cubicBezTo>
                      <a:pt x="9" y="1"/>
                      <a:pt x="8" y="1"/>
                      <a:pt x="8" y="1"/>
                    </a:cubicBezTo>
                    <a:cubicBezTo>
                      <a:pt x="7" y="1"/>
                      <a:pt x="6" y="1"/>
                      <a:pt x="6" y="1"/>
                    </a:cubicBezTo>
                    <a:cubicBezTo>
                      <a:pt x="5" y="0"/>
                      <a:pt x="4" y="0"/>
                      <a:pt x="3" y="0"/>
                    </a:cubicBezTo>
                    <a:cubicBezTo>
                      <a:pt x="3" y="1"/>
                      <a:pt x="3" y="1"/>
                      <a:pt x="3" y="2"/>
                    </a:cubicBezTo>
                    <a:cubicBezTo>
                      <a:pt x="3" y="2"/>
                      <a:pt x="3" y="3"/>
                      <a:pt x="3" y="3"/>
                    </a:cubicBezTo>
                    <a:cubicBezTo>
                      <a:pt x="4" y="4"/>
                      <a:pt x="4" y="4"/>
                      <a:pt x="4" y="4"/>
                    </a:cubicBezTo>
                    <a:cubicBezTo>
                      <a:pt x="4" y="4"/>
                      <a:pt x="4" y="4"/>
                      <a:pt x="3" y="4"/>
                    </a:cubicBezTo>
                    <a:cubicBezTo>
                      <a:pt x="3" y="4"/>
                      <a:pt x="2" y="4"/>
                      <a:pt x="2" y="4"/>
                    </a:cubicBezTo>
                    <a:cubicBezTo>
                      <a:pt x="1" y="4"/>
                      <a:pt x="1" y="4"/>
                      <a:pt x="0" y="5"/>
                    </a:cubicBezTo>
                    <a:cubicBezTo>
                      <a:pt x="0" y="5"/>
                      <a:pt x="1" y="6"/>
                      <a:pt x="2" y="6"/>
                    </a:cubicBezTo>
                    <a:cubicBezTo>
                      <a:pt x="4" y="8"/>
                      <a:pt x="6" y="7"/>
                      <a:pt x="8" y="6"/>
                    </a:cubicBezTo>
                    <a:cubicBezTo>
                      <a:pt x="8" y="5"/>
                      <a:pt x="8" y="5"/>
                      <a:pt x="8" y="5"/>
                    </a:cubicBezTo>
                    <a:cubicBezTo>
                      <a:pt x="8" y="5"/>
                      <a:pt x="8" y="5"/>
                      <a:pt x="8" y="5"/>
                    </a:cubicBezTo>
                    <a:cubicBezTo>
                      <a:pt x="8" y="5"/>
                      <a:pt x="8" y="6"/>
                      <a:pt x="8" y="6"/>
                    </a:cubicBezTo>
                    <a:cubicBezTo>
                      <a:pt x="7" y="6"/>
                      <a:pt x="7" y="7"/>
                      <a:pt x="7" y="7"/>
                    </a:cubicBezTo>
                    <a:cubicBezTo>
                      <a:pt x="7" y="7"/>
                      <a:pt x="7" y="7"/>
                      <a:pt x="7" y="7"/>
                    </a:cubicBezTo>
                    <a:cubicBezTo>
                      <a:pt x="8" y="7"/>
                      <a:pt x="8" y="7"/>
                      <a:pt x="10" y="7"/>
                    </a:cubicBezTo>
                    <a:cubicBezTo>
                      <a:pt x="12" y="6"/>
                      <a:pt x="12" y="6"/>
                      <a:pt x="13" y="5"/>
                    </a:cubicBezTo>
                    <a:cubicBezTo>
                      <a:pt x="13" y="5"/>
                      <a:pt x="14" y="5"/>
                      <a:pt x="16" y="5"/>
                    </a:cubicBezTo>
                    <a:cubicBezTo>
                      <a:pt x="17" y="5"/>
                      <a:pt x="19" y="5"/>
                      <a:pt x="19" y="5"/>
                    </a:cubicBezTo>
                    <a:cubicBezTo>
                      <a:pt x="21" y="5"/>
                      <a:pt x="21" y="5"/>
                      <a:pt x="21" y="5"/>
                    </a:cubicBezTo>
                    <a:cubicBezTo>
                      <a:pt x="22" y="4"/>
                      <a:pt x="21" y="3"/>
                      <a:pt x="21" y="3"/>
                    </a:cubicBezTo>
                    <a:cubicBezTo>
                      <a:pt x="20" y="2"/>
                      <a:pt x="20" y="2"/>
                      <a:pt x="20" y="2"/>
                    </a:cubicBezTo>
                    <a:cubicBezTo>
                      <a:pt x="20" y="1"/>
                      <a:pt x="20" y="1"/>
                      <a:pt x="21" y="1"/>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6" name="Google Shape;176;p16"/>
              <p:cNvSpPr/>
              <p:nvPr/>
            </p:nvSpPr>
            <p:spPr>
              <a:xfrm>
                <a:off x="4704189" y="3426371"/>
                <a:ext cx="222844" cy="67906"/>
              </a:xfrm>
              <a:custGeom>
                <a:avLst/>
                <a:gdLst/>
                <a:ahLst/>
                <a:cxnLst/>
                <a:rect l="l" t="t" r="r" b="b"/>
                <a:pathLst>
                  <a:path w="72" h="22" extrusionOk="0">
                    <a:moveTo>
                      <a:pt x="47" y="20"/>
                    </a:moveTo>
                    <a:cubicBezTo>
                      <a:pt x="46" y="20"/>
                      <a:pt x="45" y="21"/>
                      <a:pt x="45" y="21"/>
                    </a:cubicBezTo>
                    <a:cubicBezTo>
                      <a:pt x="45" y="21"/>
                      <a:pt x="45" y="22"/>
                      <a:pt x="46" y="22"/>
                    </a:cubicBezTo>
                    <a:cubicBezTo>
                      <a:pt x="46" y="22"/>
                      <a:pt x="47" y="22"/>
                      <a:pt x="48" y="22"/>
                    </a:cubicBezTo>
                    <a:cubicBezTo>
                      <a:pt x="48" y="22"/>
                      <a:pt x="49" y="22"/>
                      <a:pt x="50" y="22"/>
                    </a:cubicBezTo>
                    <a:cubicBezTo>
                      <a:pt x="53" y="22"/>
                      <a:pt x="57" y="22"/>
                      <a:pt x="64" y="22"/>
                    </a:cubicBezTo>
                    <a:cubicBezTo>
                      <a:pt x="71" y="22"/>
                      <a:pt x="72" y="22"/>
                      <a:pt x="72" y="21"/>
                    </a:cubicBezTo>
                    <a:cubicBezTo>
                      <a:pt x="72" y="21"/>
                      <a:pt x="71" y="20"/>
                      <a:pt x="71" y="20"/>
                    </a:cubicBezTo>
                    <a:cubicBezTo>
                      <a:pt x="70" y="20"/>
                      <a:pt x="70" y="19"/>
                      <a:pt x="69" y="19"/>
                    </a:cubicBezTo>
                    <a:cubicBezTo>
                      <a:pt x="69" y="18"/>
                      <a:pt x="68" y="17"/>
                      <a:pt x="66" y="17"/>
                    </a:cubicBezTo>
                    <a:cubicBezTo>
                      <a:pt x="65" y="17"/>
                      <a:pt x="64" y="16"/>
                      <a:pt x="63" y="15"/>
                    </a:cubicBezTo>
                    <a:cubicBezTo>
                      <a:pt x="62" y="14"/>
                      <a:pt x="62" y="14"/>
                      <a:pt x="62" y="14"/>
                    </a:cubicBezTo>
                    <a:cubicBezTo>
                      <a:pt x="62" y="13"/>
                      <a:pt x="61" y="13"/>
                      <a:pt x="60" y="13"/>
                    </a:cubicBezTo>
                    <a:cubicBezTo>
                      <a:pt x="59" y="13"/>
                      <a:pt x="58" y="12"/>
                      <a:pt x="56" y="11"/>
                    </a:cubicBezTo>
                    <a:cubicBezTo>
                      <a:pt x="55" y="11"/>
                      <a:pt x="54" y="10"/>
                      <a:pt x="52" y="10"/>
                    </a:cubicBezTo>
                    <a:cubicBezTo>
                      <a:pt x="51" y="9"/>
                      <a:pt x="51" y="9"/>
                      <a:pt x="50" y="9"/>
                    </a:cubicBezTo>
                    <a:cubicBezTo>
                      <a:pt x="49" y="9"/>
                      <a:pt x="49" y="9"/>
                      <a:pt x="47" y="7"/>
                    </a:cubicBezTo>
                    <a:cubicBezTo>
                      <a:pt x="46" y="6"/>
                      <a:pt x="46" y="6"/>
                      <a:pt x="46" y="6"/>
                    </a:cubicBezTo>
                    <a:cubicBezTo>
                      <a:pt x="45" y="4"/>
                      <a:pt x="44" y="4"/>
                      <a:pt x="43" y="4"/>
                    </a:cubicBezTo>
                    <a:cubicBezTo>
                      <a:pt x="43" y="4"/>
                      <a:pt x="41" y="5"/>
                      <a:pt x="39" y="4"/>
                    </a:cubicBezTo>
                    <a:cubicBezTo>
                      <a:pt x="34" y="4"/>
                      <a:pt x="33" y="3"/>
                      <a:pt x="33" y="3"/>
                    </a:cubicBezTo>
                    <a:cubicBezTo>
                      <a:pt x="33" y="3"/>
                      <a:pt x="33" y="3"/>
                      <a:pt x="34" y="3"/>
                    </a:cubicBezTo>
                    <a:cubicBezTo>
                      <a:pt x="34" y="2"/>
                      <a:pt x="34" y="2"/>
                      <a:pt x="34" y="2"/>
                    </a:cubicBezTo>
                    <a:cubicBezTo>
                      <a:pt x="24" y="0"/>
                      <a:pt x="24" y="0"/>
                      <a:pt x="24" y="0"/>
                    </a:cubicBezTo>
                    <a:cubicBezTo>
                      <a:pt x="24" y="0"/>
                      <a:pt x="24" y="0"/>
                      <a:pt x="24" y="0"/>
                    </a:cubicBezTo>
                    <a:cubicBezTo>
                      <a:pt x="16" y="1"/>
                      <a:pt x="16" y="1"/>
                      <a:pt x="16" y="1"/>
                    </a:cubicBezTo>
                    <a:cubicBezTo>
                      <a:pt x="15" y="1"/>
                      <a:pt x="7" y="2"/>
                      <a:pt x="6" y="4"/>
                    </a:cubicBezTo>
                    <a:cubicBezTo>
                      <a:pt x="6" y="4"/>
                      <a:pt x="6" y="4"/>
                      <a:pt x="6" y="4"/>
                    </a:cubicBezTo>
                    <a:cubicBezTo>
                      <a:pt x="4" y="6"/>
                      <a:pt x="4" y="6"/>
                      <a:pt x="1" y="7"/>
                    </a:cubicBezTo>
                    <a:cubicBezTo>
                      <a:pt x="1" y="7"/>
                      <a:pt x="0" y="8"/>
                      <a:pt x="0" y="8"/>
                    </a:cubicBezTo>
                    <a:cubicBezTo>
                      <a:pt x="1" y="9"/>
                      <a:pt x="2" y="9"/>
                      <a:pt x="3" y="9"/>
                    </a:cubicBezTo>
                    <a:cubicBezTo>
                      <a:pt x="3" y="9"/>
                      <a:pt x="3" y="9"/>
                      <a:pt x="3" y="9"/>
                    </a:cubicBezTo>
                    <a:cubicBezTo>
                      <a:pt x="5" y="10"/>
                      <a:pt x="6" y="10"/>
                      <a:pt x="8" y="7"/>
                    </a:cubicBezTo>
                    <a:cubicBezTo>
                      <a:pt x="10" y="5"/>
                      <a:pt x="10" y="5"/>
                      <a:pt x="11" y="5"/>
                    </a:cubicBezTo>
                    <a:cubicBezTo>
                      <a:pt x="12" y="5"/>
                      <a:pt x="13" y="6"/>
                      <a:pt x="15" y="5"/>
                    </a:cubicBezTo>
                    <a:cubicBezTo>
                      <a:pt x="17" y="5"/>
                      <a:pt x="17" y="4"/>
                      <a:pt x="18" y="4"/>
                    </a:cubicBezTo>
                    <a:cubicBezTo>
                      <a:pt x="18" y="4"/>
                      <a:pt x="18" y="4"/>
                      <a:pt x="19" y="3"/>
                    </a:cubicBezTo>
                    <a:cubicBezTo>
                      <a:pt x="21" y="3"/>
                      <a:pt x="22" y="4"/>
                      <a:pt x="22" y="4"/>
                    </a:cubicBezTo>
                    <a:cubicBezTo>
                      <a:pt x="22" y="4"/>
                      <a:pt x="22" y="4"/>
                      <a:pt x="21" y="5"/>
                    </a:cubicBezTo>
                    <a:cubicBezTo>
                      <a:pt x="20" y="5"/>
                      <a:pt x="20" y="5"/>
                      <a:pt x="20" y="6"/>
                    </a:cubicBezTo>
                    <a:cubicBezTo>
                      <a:pt x="20" y="6"/>
                      <a:pt x="20" y="6"/>
                      <a:pt x="23" y="7"/>
                    </a:cubicBezTo>
                    <a:cubicBezTo>
                      <a:pt x="24" y="7"/>
                      <a:pt x="25" y="8"/>
                      <a:pt x="25" y="8"/>
                    </a:cubicBezTo>
                    <a:cubicBezTo>
                      <a:pt x="26" y="8"/>
                      <a:pt x="26" y="8"/>
                      <a:pt x="27" y="8"/>
                    </a:cubicBezTo>
                    <a:cubicBezTo>
                      <a:pt x="27" y="8"/>
                      <a:pt x="27" y="8"/>
                      <a:pt x="28" y="8"/>
                    </a:cubicBezTo>
                    <a:cubicBezTo>
                      <a:pt x="29" y="8"/>
                      <a:pt x="30" y="8"/>
                      <a:pt x="30" y="8"/>
                    </a:cubicBezTo>
                    <a:cubicBezTo>
                      <a:pt x="31" y="9"/>
                      <a:pt x="31" y="9"/>
                      <a:pt x="33" y="9"/>
                    </a:cubicBezTo>
                    <a:cubicBezTo>
                      <a:pt x="33" y="9"/>
                      <a:pt x="34" y="10"/>
                      <a:pt x="35" y="10"/>
                    </a:cubicBezTo>
                    <a:cubicBezTo>
                      <a:pt x="36" y="10"/>
                      <a:pt x="37" y="11"/>
                      <a:pt x="40" y="11"/>
                    </a:cubicBezTo>
                    <a:cubicBezTo>
                      <a:pt x="40" y="10"/>
                      <a:pt x="42" y="10"/>
                      <a:pt x="42" y="10"/>
                    </a:cubicBezTo>
                    <a:cubicBezTo>
                      <a:pt x="42" y="10"/>
                      <a:pt x="42" y="11"/>
                      <a:pt x="42" y="11"/>
                    </a:cubicBezTo>
                    <a:cubicBezTo>
                      <a:pt x="42" y="11"/>
                      <a:pt x="42" y="12"/>
                      <a:pt x="42" y="13"/>
                    </a:cubicBezTo>
                    <a:cubicBezTo>
                      <a:pt x="43" y="15"/>
                      <a:pt x="44" y="15"/>
                      <a:pt x="48" y="17"/>
                    </a:cubicBezTo>
                    <a:cubicBezTo>
                      <a:pt x="49" y="17"/>
                      <a:pt x="49" y="17"/>
                      <a:pt x="50" y="17"/>
                    </a:cubicBezTo>
                    <a:cubicBezTo>
                      <a:pt x="50" y="18"/>
                      <a:pt x="48" y="19"/>
                      <a:pt x="47" y="2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7" name="Google Shape;177;p16"/>
              <p:cNvSpPr/>
              <p:nvPr/>
            </p:nvSpPr>
            <p:spPr>
              <a:xfrm>
                <a:off x="5060931" y="3528707"/>
                <a:ext cx="45908" cy="21998"/>
              </a:xfrm>
              <a:custGeom>
                <a:avLst/>
                <a:gdLst/>
                <a:ahLst/>
                <a:cxnLst/>
                <a:rect l="l" t="t" r="r" b="b"/>
                <a:pathLst>
                  <a:path w="15" h="7" extrusionOk="0">
                    <a:moveTo>
                      <a:pt x="11" y="1"/>
                    </a:moveTo>
                    <a:cubicBezTo>
                      <a:pt x="11" y="1"/>
                      <a:pt x="10" y="1"/>
                      <a:pt x="10" y="1"/>
                    </a:cubicBezTo>
                    <a:cubicBezTo>
                      <a:pt x="10" y="1"/>
                      <a:pt x="10" y="1"/>
                      <a:pt x="9" y="1"/>
                    </a:cubicBezTo>
                    <a:cubicBezTo>
                      <a:pt x="9" y="0"/>
                      <a:pt x="9" y="0"/>
                      <a:pt x="8" y="0"/>
                    </a:cubicBezTo>
                    <a:cubicBezTo>
                      <a:pt x="6" y="0"/>
                      <a:pt x="6" y="0"/>
                      <a:pt x="5" y="0"/>
                    </a:cubicBezTo>
                    <a:cubicBezTo>
                      <a:pt x="5" y="0"/>
                      <a:pt x="5" y="0"/>
                      <a:pt x="4" y="0"/>
                    </a:cubicBezTo>
                    <a:cubicBezTo>
                      <a:pt x="2" y="0"/>
                      <a:pt x="1" y="1"/>
                      <a:pt x="1" y="1"/>
                    </a:cubicBezTo>
                    <a:cubicBezTo>
                      <a:pt x="0" y="2"/>
                      <a:pt x="0" y="3"/>
                      <a:pt x="1" y="3"/>
                    </a:cubicBezTo>
                    <a:cubicBezTo>
                      <a:pt x="1" y="4"/>
                      <a:pt x="2" y="4"/>
                      <a:pt x="3" y="4"/>
                    </a:cubicBezTo>
                    <a:cubicBezTo>
                      <a:pt x="5" y="4"/>
                      <a:pt x="5" y="4"/>
                      <a:pt x="5" y="5"/>
                    </a:cubicBezTo>
                    <a:cubicBezTo>
                      <a:pt x="6" y="5"/>
                      <a:pt x="6" y="6"/>
                      <a:pt x="7" y="6"/>
                    </a:cubicBezTo>
                    <a:cubicBezTo>
                      <a:pt x="8" y="7"/>
                      <a:pt x="9" y="7"/>
                      <a:pt x="9" y="7"/>
                    </a:cubicBezTo>
                    <a:cubicBezTo>
                      <a:pt x="9" y="7"/>
                      <a:pt x="9" y="7"/>
                      <a:pt x="9" y="7"/>
                    </a:cubicBezTo>
                    <a:cubicBezTo>
                      <a:pt x="10" y="7"/>
                      <a:pt x="10" y="6"/>
                      <a:pt x="10" y="6"/>
                    </a:cubicBezTo>
                    <a:cubicBezTo>
                      <a:pt x="10" y="6"/>
                      <a:pt x="10" y="5"/>
                      <a:pt x="10" y="5"/>
                    </a:cubicBezTo>
                    <a:cubicBezTo>
                      <a:pt x="11" y="5"/>
                      <a:pt x="11" y="5"/>
                      <a:pt x="12" y="5"/>
                    </a:cubicBezTo>
                    <a:cubicBezTo>
                      <a:pt x="15" y="4"/>
                      <a:pt x="15" y="4"/>
                      <a:pt x="15" y="4"/>
                    </a:cubicBezTo>
                    <a:cubicBezTo>
                      <a:pt x="15" y="3"/>
                      <a:pt x="15" y="3"/>
                      <a:pt x="15" y="3"/>
                    </a:cubicBezTo>
                    <a:cubicBezTo>
                      <a:pt x="15" y="3"/>
                      <a:pt x="15" y="3"/>
                      <a:pt x="15" y="3"/>
                    </a:cubicBezTo>
                    <a:cubicBezTo>
                      <a:pt x="15" y="3"/>
                      <a:pt x="15" y="3"/>
                      <a:pt x="15" y="3"/>
                    </a:cubicBezTo>
                    <a:cubicBezTo>
                      <a:pt x="14" y="2"/>
                      <a:pt x="12" y="2"/>
                      <a:pt x="11" y="1"/>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8" name="Google Shape;178;p16"/>
              <p:cNvSpPr/>
              <p:nvPr/>
            </p:nvSpPr>
            <p:spPr>
              <a:xfrm>
                <a:off x="4837130" y="3383332"/>
                <a:ext cx="31562" cy="30605"/>
              </a:xfrm>
              <a:custGeom>
                <a:avLst/>
                <a:gdLst/>
                <a:ahLst/>
                <a:cxnLst/>
                <a:rect l="l" t="t" r="r" b="b"/>
                <a:pathLst>
                  <a:path w="10" h="10" extrusionOk="0">
                    <a:moveTo>
                      <a:pt x="5" y="9"/>
                    </a:moveTo>
                    <a:cubicBezTo>
                      <a:pt x="6" y="10"/>
                      <a:pt x="6" y="10"/>
                      <a:pt x="7" y="10"/>
                    </a:cubicBezTo>
                    <a:cubicBezTo>
                      <a:pt x="7" y="10"/>
                      <a:pt x="7" y="10"/>
                      <a:pt x="7" y="10"/>
                    </a:cubicBezTo>
                    <a:cubicBezTo>
                      <a:pt x="8" y="10"/>
                      <a:pt x="8" y="10"/>
                      <a:pt x="9" y="10"/>
                    </a:cubicBezTo>
                    <a:cubicBezTo>
                      <a:pt x="9" y="9"/>
                      <a:pt x="10" y="8"/>
                      <a:pt x="9" y="7"/>
                    </a:cubicBezTo>
                    <a:cubicBezTo>
                      <a:pt x="9" y="5"/>
                      <a:pt x="8" y="1"/>
                      <a:pt x="6" y="0"/>
                    </a:cubicBezTo>
                    <a:cubicBezTo>
                      <a:pt x="6" y="0"/>
                      <a:pt x="5" y="0"/>
                      <a:pt x="5" y="0"/>
                    </a:cubicBezTo>
                    <a:cubicBezTo>
                      <a:pt x="4" y="0"/>
                      <a:pt x="3" y="0"/>
                      <a:pt x="2" y="0"/>
                    </a:cubicBezTo>
                    <a:cubicBezTo>
                      <a:pt x="1" y="0"/>
                      <a:pt x="0" y="0"/>
                      <a:pt x="0" y="0"/>
                    </a:cubicBezTo>
                    <a:cubicBezTo>
                      <a:pt x="0" y="1"/>
                      <a:pt x="0" y="2"/>
                      <a:pt x="2" y="4"/>
                    </a:cubicBezTo>
                    <a:cubicBezTo>
                      <a:pt x="4" y="7"/>
                      <a:pt x="5" y="9"/>
                      <a:pt x="5" y="9"/>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9" name="Google Shape;179;p16"/>
              <p:cNvSpPr/>
              <p:nvPr/>
            </p:nvSpPr>
            <p:spPr>
              <a:xfrm>
                <a:off x="4911731" y="2847741"/>
                <a:ext cx="59298" cy="27736"/>
              </a:xfrm>
              <a:custGeom>
                <a:avLst/>
                <a:gdLst/>
                <a:ahLst/>
                <a:cxnLst/>
                <a:rect l="l" t="t" r="r" b="b"/>
                <a:pathLst>
                  <a:path w="19" h="9" extrusionOk="0">
                    <a:moveTo>
                      <a:pt x="0" y="5"/>
                    </a:moveTo>
                    <a:cubicBezTo>
                      <a:pt x="1" y="6"/>
                      <a:pt x="1" y="6"/>
                      <a:pt x="1" y="6"/>
                    </a:cubicBezTo>
                    <a:cubicBezTo>
                      <a:pt x="1" y="6"/>
                      <a:pt x="1" y="6"/>
                      <a:pt x="2" y="6"/>
                    </a:cubicBezTo>
                    <a:cubicBezTo>
                      <a:pt x="2" y="6"/>
                      <a:pt x="2" y="6"/>
                      <a:pt x="3" y="5"/>
                    </a:cubicBezTo>
                    <a:cubicBezTo>
                      <a:pt x="3" y="5"/>
                      <a:pt x="4" y="5"/>
                      <a:pt x="5" y="5"/>
                    </a:cubicBezTo>
                    <a:cubicBezTo>
                      <a:pt x="5" y="5"/>
                      <a:pt x="5" y="4"/>
                      <a:pt x="5" y="4"/>
                    </a:cubicBezTo>
                    <a:cubicBezTo>
                      <a:pt x="4" y="4"/>
                      <a:pt x="4" y="4"/>
                      <a:pt x="4" y="4"/>
                    </a:cubicBezTo>
                    <a:cubicBezTo>
                      <a:pt x="5" y="4"/>
                      <a:pt x="5" y="4"/>
                      <a:pt x="5" y="4"/>
                    </a:cubicBezTo>
                    <a:cubicBezTo>
                      <a:pt x="5" y="8"/>
                      <a:pt x="6" y="8"/>
                      <a:pt x="6" y="8"/>
                    </a:cubicBezTo>
                    <a:cubicBezTo>
                      <a:pt x="6" y="8"/>
                      <a:pt x="6" y="8"/>
                      <a:pt x="6" y="8"/>
                    </a:cubicBezTo>
                    <a:cubicBezTo>
                      <a:pt x="7" y="8"/>
                      <a:pt x="10" y="8"/>
                      <a:pt x="10" y="8"/>
                    </a:cubicBezTo>
                    <a:cubicBezTo>
                      <a:pt x="10" y="8"/>
                      <a:pt x="10" y="8"/>
                      <a:pt x="10" y="8"/>
                    </a:cubicBezTo>
                    <a:cubicBezTo>
                      <a:pt x="10" y="8"/>
                      <a:pt x="10" y="8"/>
                      <a:pt x="10" y="8"/>
                    </a:cubicBezTo>
                    <a:cubicBezTo>
                      <a:pt x="11" y="9"/>
                      <a:pt x="11" y="9"/>
                      <a:pt x="11" y="9"/>
                    </a:cubicBezTo>
                    <a:cubicBezTo>
                      <a:pt x="11" y="9"/>
                      <a:pt x="11" y="7"/>
                      <a:pt x="11" y="6"/>
                    </a:cubicBezTo>
                    <a:cubicBezTo>
                      <a:pt x="11" y="6"/>
                      <a:pt x="11" y="6"/>
                      <a:pt x="11" y="6"/>
                    </a:cubicBezTo>
                    <a:cubicBezTo>
                      <a:pt x="14" y="6"/>
                      <a:pt x="14" y="6"/>
                      <a:pt x="14" y="6"/>
                    </a:cubicBezTo>
                    <a:cubicBezTo>
                      <a:pt x="13" y="8"/>
                      <a:pt x="13" y="8"/>
                      <a:pt x="13" y="8"/>
                    </a:cubicBezTo>
                    <a:cubicBezTo>
                      <a:pt x="14" y="8"/>
                      <a:pt x="14" y="8"/>
                      <a:pt x="14" y="8"/>
                    </a:cubicBezTo>
                    <a:cubicBezTo>
                      <a:pt x="14" y="9"/>
                      <a:pt x="15" y="9"/>
                      <a:pt x="16" y="9"/>
                    </a:cubicBezTo>
                    <a:cubicBezTo>
                      <a:pt x="16" y="9"/>
                      <a:pt x="17" y="9"/>
                      <a:pt x="17" y="8"/>
                    </a:cubicBezTo>
                    <a:cubicBezTo>
                      <a:pt x="17" y="8"/>
                      <a:pt x="17" y="8"/>
                      <a:pt x="17" y="8"/>
                    </a:cubicBezTo>
                    <a:cubicBezTo>
                      <a:pt x="18" y="8"/>
                      <a:pt x="17" y="6"/>
                      <a:pt x="17" y="6"/>
                    </a:cubicBezTo>
                    <a:cubicBezTo>
                      <a:pt x="19" y="6"/>
                      <a:pt x="19" y="6"/>
                      <a:pt x="19" y="6"/>
                    </a:cubicBezTo>
                    <a:cubicBezTo>
                      <a:pt x="16" y="5"/>
                      <a:pt x="16" y="5"/>
                      <a:pt x="16" y="5"/>
                    </a:cubicBezTo>
                    <a:cubicBezTo>
                      <a:pt x="16" y="4"/>
                      <a:pt x="17" y="4"/>
                      <a:pt x="17" y="4"/>
                    </a:cubicBezTo>
                    <a:cubicBezTo>
                      <a:pt x="16" y="3"/>
                      <a:pt x="16" y="3"/>
                      <a:pt x="16" y="3"/>
                    </a:cubicBezTo>
                    <a:cubicBezTo>
                      <a:pt x="15" y="2"/>
                      <a:pt x="14" y="3"/>
                      <a:pt x="14" y="3"/>
                    </a:cubicBezTo>
                    <a:cubicBezTo>
                      <a:pt x="14" y="3"/>
                      <a:pt x="14" y="3"/>
                      <a:pt x="14" y="3"/>
                    </a:cubicBezTo>
                    <a:cubicBezTo>
                      <a:pt x="13" y="3"/>
                      <a:pt x="13" y="3"/>
                      <a:pt x="13" y="3"/>
                    </a:cubicBezTo>
                    <a:cubicBezTo>
                      <a:pt x="13" y="2"/>
                      <a:pt x="12" y="2"/>
                      <a:pt x="11" y="2"/>
                    </a:cubicBezTo>
                    <a:cubicBezTo>
                      <a:pt x="8" y="0"/>
                      <a:pt x="7" y="1"/>
                      <a:pt x="5" y="4"/>
                    </a:cubicBezTo>
                    <a:cubicBezTo>
                      <a:pt x="2" y="4"/>
                      <a:pt x="1" y="4"/>
                      <a:pt x="1" y="4"/>
                    </a:cubicBezTo>
                    <a:cubicBezTo>
                      <a:pt x="0" y="4"/>
                      <a:pt x="0" y="4"/>
                      <a:pt x="0" y="5"/>
                    </a:cubicBezTo>
                    <a:cubicBezTo>
                      <a:pt x="0" y="5"/>
                      <a:pt x="0" y="5"/>
                      <a:pt x="0" y="5"/>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0" name="Google Shape;180;p16"/>
              <p:cNvSpPr/>
              <p:nvPr/>
            </p:nvSpPr>
            <p:spPr>
              <a:xfrm>
                <a:off x="5283775" y="3017982"/>
                <a:ext cx="0" cy="0"/>
              </a:xfrm>
              <a:custGeom>
                <a:avLst/>
                <a:gdLst/>
                <a:ahLst/>
                <a:cxnLst/>
                <a:rect l="l" t="t" r="r" b="b"/>
                <a:pathLst>
                  <a:path w="120000" h="120000" extrusionOk="0">
                    <a:moveTo>
                      <a:pt x="0" y="0"/>
                    </a:moveTo>
                    <a:cubicBezTo>
                      <a:pt x="0" y="0"/>
                      <a:pt x="0" y="0"/>
                      <a:pt x="0" y="0"/>
                    </a:cubicBezTo>
                    <a:cubicBezTo>
                      <a:pt x="0" y="0"/>
                      <a:pt x="0" y="0"/>
                      <a:pt x="0"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1" name="Google Shape;181;p16"/>
              <p:cNvSpPr/>
              <p:nvPr/>
            </p:nvSpPr>
            <p:spPr>
              <a:xfrm>
                <a:off x="5336378" y="2885041"/>
                <a:ext cx="16259" cy="2870"/>
              </a:xfrm>
              <a:custGeom>
                <a:avLst/>
                <a:gdLst/>
                <a:ahLst/>
                <a:cxnLst/>
                <a:rect l="l" t="t" r="r" b="b"/>
                <a:pathLst>
                  <a:path w="5" h="1" extrusionOk="0">
                    <a:moveTo>
                      <a:pt x="0" y="0"/>
                    </a:moveTo>
                    <a:cubicBezTo>
                      <a:pt x="0" y="0"/>
                      <a:pt x="0" y="0"/>
                      <a:pt x="0" y="0"/>
                    </a:cubicBezTo>
                    <a:cubicBezTo>
                      <a:pt x="0" y="0"/>
                      <a:pt x="0" y="1"/>
                      <a:pt x="0" y="1"/>
                    </a:cubicBezTo>
                    <a:cubicBezTo>
                      <a:pt x="0" y="1"/>
                      <a:pt x="0" y="1"/>
                      <a:pt x="0" y="1"/>
                    </a:cubicBezTo>
                    <a:cubicBezTo>
                      <a:pt x="0" y="1"/>
                      <a:pt x="1" y="1"/>
                      <a:pt x="2" y="1"/>
                    </a:cubicBezTo>
                    <a:cubicBezTo>
                      <a:pt x="3" y="1"/>
                      <a:pt x="4" y="1"/>
                      <a:pt x="5" y="1"/>
                    </a:cubicBezTo>
                    <a:cubicBezTo>
                      <a:pt x="4" y="1"/>
                      <a:pt x="3" y="1"/>
                      <a:pt x="2" y="1"/>
                    </a:cubicBezTo>
                    <a:cubicBezTo>
                      <a:pt x="1" y="0"/>
                      <a:pt x="0" y="0"/>
                      <a:pt x="0"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2" name="Google Shape;182;p16"/>
              <p:cNvSpPr/>
              <p:nvPr/>
            </p:nvSpPr>
            <p:spPr>
              <a:xfrm>
                <a:off x="5451147" y="2847741"/>
                <a:ext cx="68862" cy="24867"/>
              </a:xfrm>
              <a:custGeom>
                <a:avLst/>
                <a:gdLst/>
                <a:ahLst/>
                <a:cxnLst/>
                <a:rect l="l" t="t" r="r" b="b"/>
                <a:pathLst>
                  <a:path w="22" h="8" extrusionOk="0">
                    <a:moveTo>
                      <a:pt x="2" y="5"/>
                    </a:moveTo>
                    <a:cubicBezTo>
                      <a:pt x="3" y="5"/>
                      <a:pt x="8" y="6"/>
                      <a:pt x="13" y="6"/>
                    </a:cubicBezTo>
                    <a:cubicBezTo>
                      <a:pt x="15" y="6"/>
                      <a:pt x="16" y="7"/>
                      <a:pt x="17" y="7"/>
                    </a:cubicBezTo>
                    <a:cubicBezTo>
                      <a:pt x="18" y="7"/>
                      <a:pt x="19" y="8"/>
                      <a:pt x="19" y="8"/>
                    </a:cubicBezTo>
                    <a:cubicBezTo>
                      <a:pt x="20" y="8"/>
                      <a:pt x="20" y="8"/>
                      <a:pt x="21" y="7"/>
                    </a:cubicBezTo>
                    <a:cubicBezTo>
                      <a:pt x="22" y="7"/>
                      <a:pt x="22" y="7"/>
                      <a:pt x="22" y="7"/>
                    </a:cubicBezTo>
                    <a:cubicBezTo>
                      <a:pt x="21" y="7"/>
                      <a:pt x="21" y="7"/>
                      <a:pt x="21" y="7"/>
                    </a:cubicBezTo>
                    <a:cubicBezTo>
                      <a:pt x="21" y="6"/>
                      <a:pt x="11" y="1"/>
                      <a:pt x="8" y="0"/>
                    </a:cubicBezTo>
                    <a:cubicBezTo>
                      <a:pt x="5" y="0"/>
                      <a:pt x="1" y="0"/>
                      <a:pt x="1" y="0"/>
                    </a:cubicBezTo>
                    <a:cubicBezTo>
                      <a:pt x="0" y="0"/>
                      <a:pt x="0" y="0"/>
                      <a:pt x="0" y="0"/>
                    </a:cubicBezTo>
                    <a:cubicBezTo>
                      <a:pt x="2" y="5"/>
                      <a:pt x="2" y="5"/>
                      <a:pt x="2" y="5"/>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3" name="Google Shape;183;p16"/>
              <p:cNvSpPr/>
              <p:nvPr/>
            </p:nvSpPr>
            <p:spPr>
              <a:xfrm>
                <a:off x="5677818" y="2969206"/>
                <a:ext cx="2870" cy="0"/>
              </a:xfrm>
              <a:custGeom>
                <a:avLst/>
                <a:gdLst/>
                <a:ahLst/>
                <a:cxnLst/>
                <a:rect l="l" t="t" r="r" b="b"/>
                <a:pathLst>
                  <a:path w="1" h="120000" extrusionOk="0">
                    <a:moveTo>
                      <a:pt x="1" y="0"/>
                    </a:moveTo>
                    <a:cubicBezTo>
                      <a:pt x="0" y="0"/>
                      <a:pt x="0" y="0"/>
                      <a:pt x="0" y="0"/>
                    </a:cubicBezTo>
                    <a:cubicBezTo>
                      <a:pt x="0" y="0"/>
                      <a:pt x="0" y="0"/>
                      <a:pt x="0" y="0"/>
                    </a:cubicBezTo>
                    <a:cubicBezTo>
                      <a:pt x="0" y="0"/>
                      <a:pt x="0" y="0"/>
                      <a:pt x="1"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4" name="Google Shape;184;p16"/>
              <p:cNvSpPr/>
              <p:nvPr/>
            </p:nvSpPr>
            <p:spPr>
              <a:xfrm>
                <a:off x="5680687" y="2962510"/>
                <a:ext cx="52603" cy="43039"/>
              </a:xfrm>
              <a:custGeom>
                <a:avLst/>
                <a:gdLst/>
                <a:ahLst/>
                <a:cxnLst/>
                <a:rect l="l" t="t" r="r" b="b"/>
                <a:pathLst>
                  <a:path w="17" h="14" extrusionOk="0">
                    <a:moveTo>
                      <a:pt x="9" y="13"/>
                    </a:moveTo>
                    <a:cubicBezTo>
                      <a:pt x="10" y="14"/>
                      <a:pt x="10" y="14"/>
                      <a:pt x="10" y="14"/>
                    </a:cubicBezTo>
                    <a:cubicBezTo>
                      <a:pt x="10" y="14"/>
                      <a:pt x="14" y="14"/>
                      <a:pt x="15" y="13"/>
                    </a:cubicBezTo>
                    <a:cubicBezTo>
                      <a:pt x="15" y="13"/>
                      <a:pt x="15" y="13"/>
                      <a:pt x="15" y="13"/>
                    </a:cubicBezTo>
                    <a:cubicBezTo>
                      <a:pt x="16" y="12"/>
                      <a:pt x="17" y="10"/>
                      <a:pt x="15" y="8"/>
                    </a:cubicBezTo>
                    <a:cubicBezTo>
                      <a:pt x="15" y="8"/>
                      <a:pt x="11" y="5"/>
                      <a:pt x="7" y="3"/>
                    </a:cubicBezTo>
                    <a:cubicBezTo>
                      <a:pt x="4" y="2"/>
                      <a:pt x="2" y="0"/>
                      <a:pt x="2" y="0"/>
                    </a:cubicBezTo>
                    <a:cubicBezTo>
                      <a:pt x="1" y="0"/>
                      <a:pt x="0" y="1"/>
                      <a:pt x="0" y="1"/>
                    </a:cubicBezTo>
                    <a:cubicBezTo>
                      <a:pt x="0" y="1"/>
                      <a:pt x="0" y="2"/>
                      <a:pt x="0" y="2"/>
                    </a:cubicBezTo>
                    <a:cubicBezTo>
                      <a:pt x="3" y="9"/>
                      <a:pt x="3" y="9"/>
                      <a:pt x="3" y="9"/>
                    </a:cubicBezTo>
                    <a:lnTo>
                      <a:pt x="9" y="13"/>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5" name="Google Shape;185;p16"/>
              <p:cNvSpPr/>
              <p:nvPr/>
            </p:nvSpPr>
            <p:spPr>
              <a:xfrm>
                <a:off x="5832756" y="3544009"/>
                <a:ext cx="12434" cy="12434"/>
              </a:xfrm>
              <a:custGeom>
                <a:avLst/>
                <a:gdLst/>
                <a:ahLst/>
                <a:cxnLst/>
                <a:rect l="l" t="t" r="r" b="b"/>
                <a:pathLst>
                  <a:path w="4" h="4" extrusionOk="0">
                    <a:moveTo>
                      <a:pt x="3" y="1"/>
                    </a:moveTo>
                    <a:cubicBezTo>
                      <a:pt x="2" y="0"/>
                      <a:pt x="0" y="1"/>
                      <a:pt x="0" y="1"/>
                    </a:cubicBezTo>
                    <a:cubicBezTo>
                      <a:pt x="0" y="1"/>
                      <a:pt x="0" y="1"/>
                      <a:pt x="0" y="1"/>
                    </a:cubicBezTo>
                    <a:cubicBezTo>
                      <a:pt x="0" y="1"/>
                      <a:pt x="0" y="1"/>
                      <a:pt x="0" y="1"/>
                    </a:cubicBezTo>
                    <a:cubicBezTo>
                      <a:pt x="0" y="2"/>
                      <a:pt x="0" y="2"/>
                      <a:pt x="0" y="3"/>
                    </a:cubicBezTo>
                    <a:cubicBezTo>
                      <a:pt x="0" y="3"/>
                      <a:pt x="0" y="4"/>
                      <a:pt x="1" y="4"/>
                    </a:cubicBezTo>
                    <a:cubicBezTo>
                      <a:pt x="1" y="4"/>
                      <a:pt x="2" y="4"/>
                      <a:pt x="2" y="4"/>
                    </a:cubicBezTo>
                    <a:cubicBezTo>
                      <a:pt x="3" y="4"/>
                      <a:pt x="3" y="4"/>
                      <a:pt x="3" y="4"/>
                    </a:cubicBezTo>
                    <a:cubicBezTo>
                      <a:pt x="3" y="4"/>
                      <a:pt x="4" y="2"/>
                      <a:pt x="3" y="1"/>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6" name="Google Shape;186;p16"/>
              <p:cNvSpPr/>
              <p:nvPr/>
            </p:nvSpPr>
            <p:spPr>
              <a:xfrm>
                <a:off x="5845190" y="3553573"/>
                <a:ext cx="12434" cy="12434"/>
              </a:xfrm>
              <a:custGeom>
                <a:avLst/>
                <a:gdLst/>
                <a:ahLst/>
                <a:cxnLst/>
                <a:rect l="l" t="t" r="r" b="b"/>
                <a:pathLst>
                  <a:path w="4" h="4" extrusionOk="0">
                    <a:moveTo>
                      <a:pt x="4" y="2"/>
                    </a:moveTo>
                    <a:cubicBezTo>
                      <a:pt x="2" y="0"/>
                      <a:pt x="2" y="0"/>
                      <a:pt x="2" y="0"/>
                    </a:cubicBezTo>
                    <a:cubicBezTo>
                      <a:pt x="1" y="0"/>
                      <a:pt x="1" y="0"/>
                      <a:pt x="1" y="0"/>
                    </a:cubicBezTo>
                    <a:cubicBezTo>
                      <a:pt x="0" y="1"/>
                      <a:pt x="0" y="1"/>
                      <a:pt x="0" y="2"/>
                    </a:cubicBezTo>
                    <a:cubicBezTo>
                      <a:pt x="0" y="2"/>
                      <a:pt x="0" y="2"/>
                      <a:pt x="0" y="2"/>
                    </a:cubicBezTo>
                    <a:cubicBezTo>
                      <a:pt x="1" y="3"/>
                      <a:pt x="2" y="3"/>
                      <a:pt x="2" y="4"/>
                    </a:cubicBezTo>
                    <a:cubicBezTo>
                      <a:pt x="2" y="4"/>
                      <a:pt x="2" y="4"/>
                      <a:pt x="2" y="4"/>
                    </a:cubicBezTo>
                    <a:lnTo>
                      <a:pt x="4" y="2"/>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7" name="Google Shape;187;p16"/>
              <p:cNvSpPr/>
              <p:nvPr/>
            </p:nvSpPr>
            <p:spPr>
              <a:xfrm>
                <a:off x="5857623" y="3544009"/>
                <a:ext cx="12434" cy="12434"/>
              </a:xfrm>
              <a:custGeom>
                <a:avLst/>
                <a:gdLst/>
                <a:ahLst/>
                <a:cxnLst/>
                <a:rect l="l" t="t" r="r" b="b"/>
                <a:pathLst>
                  <a:path w="4" h="4" extrusionOk="0">
                    <a:moveTo>
                      <a:pt x="2" y="4"/>
                    </a:moveTo>
                    <a:cubicBezTo>
                      <a:pt x="4" y="3"/>
                      <a:pt x="4" y="3"/>
                      <a:pt x="4" y="3"/>
                    </a:cubicBezTo>
                    <a:cubicBezTo>
                      <a:pt x="2" y="0"/>
                      <a:pt x="2" y="0"/>
                      <a:pt x="2" y="0"/>
                    </a:cubicBezTo>
                    <a:cubicBezTo>
                      <a:pt x="2" y="1"/>
                      <a:pt x="2" y="1"/>
                      <a:pt x="2" y="1"/>
                    </a:cubicBezTo>
                    <a:cubicBezTo>
                      <a:pt x="0" y="1"/>
                      <a:pt x="0" y="2"/>
                      <a:pt x="0" y="2"/>
                    </a:cubicBezTo>
                    <a:cubicBezTo>
                      <a:pt x="0" y="3"/>
                      <a:pt x="0" y="3"/>
                      <a:pt x="0" y="3"/>
                    </a:cubicBezTo>
                    <a:lnTo>
                      <a:pt x="2" y="4"/>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8" name="Google Shape;188;p16"/>
              <p:cNvSpPr/>
              <p:nvPr/>
            </p:nvSpPr>
            <p:spPr>
              <a:xfrm>
                <a:off x="5860492" y="3556443"/>
                <a:ext cx="12434" cy="12434"/>
              </a:xfrm>
              <a:custGeom>
                <a:avLst/>
                <a:gdLst/>
                <a:ahLst/>
                <a:cxnLst/>
                <a:rect l="l" t="t" r="r" b="b"/>
                <a:pathLst>
                  <a:path w="4" h="4" extrusionOk="0">
                    <a:moveTo>
                      <a:pt x="2" y="0"/>
                    </a:moveTo>
                    <a:cubicBezTo>
                      <a:pt x="0" y="1"/>
                      <a:pt x="0" y="2"/>
                      <a:pt x="0" y="2"/>
                    </a:cubicBezTo>
                    <a:cubicBezTo>
                      <a:pt x="0" y="3"/>
                      <a:pt x="0" y="3"/>
                      <a:pt x="0" y="3"/>
                    </a:cubicBezTo>
                    <a:cubicBezTo>
                      <a:pt x="3" y="4"/>
                      <a:pt x="3" y="4"/>
                      <a:pt x="3" y="4"/>
                    </a:cubicBezTo>
                    <a:cubicBezTo>
                      <a:pt x="4" y="3"/>
                      <a:pt x="4" y="3"/>
                      <a:pt x="4" y="3"/>
                    </a:cubicBezTo>
                    <a:cubicBezTo>
                      <a:pt x="2" y="0"/>
                      <a:pt x="2" y="0"/>
                      <a:pt x="2"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9" name="Google Shape;189;p16"/>
              <p:cNvSpPr/>
              <p:nvPr/>
            </p:nvSpPr>
            <p:spPr>
              <a:xfrm>
                <a:off x="5860492" y="3571745"/>
                <a:ext cx="12434" cy="12434"/>
              </a:xfrm>
              <a:custGeom>
                <a:avLst/>
                <a:gdLst/>
                <a:ahLst/>
                <a:cxnLst/>
                <a:rect l="l" t="t" r="r" b="b"/>
                <a:pathLst>
                  <a:path w="4" h="4" extrusionOk="0">
                    <a:moveTo>
                      <a:pt x="1" y="0"/>
                    </a:moveTo>
                    <a:cubicBezTo>
                      <a:pt x="1" y="0"/>
                      <a:pt x="1" y="0"/>
                      <a:pt x="1" y="0"/>
                    </a:cubicBezTo>
                    <a:cubicBezTo>
                      <a:pt x="1" y="1"/>
                      <a:pt x="0" y="1"/>
                      <a:pt x="0" y="1"/>
                    </a:cubicBezTo>
                    <a:cubicBezTo>
                      <a:pt x="0" y="2"/>
                      <a:pt x="1" y="2"/>
                      <a:pt x="1" y="2"/>
                    </a:cubicBezTo>
                    <a:cubicBezTo>
                      <a:pt x="1" y="2"/>
                      <a:pt x="1" y="3"/>
                      <a:pt x="2" y="3"/>
                    </a:cubicBezTo>
                    <a:cubicBezTo>
                      <a:pt x="2" y="3"/>
                      <a:pt x="2" y="4"/>
                      <a:pt x="2" y="4"/>
                    </a:cubicBezTo>
                    <a:cubicBezTo>
                      <a:pt x="2" y="4"/>
                      <a:pt x="2" y="4"/>
                      <a:pt x="2" y="4"/>
                    </a:cubicBezTo>
                    <a:cubicBezTo>
                      <a:pt x="3" y="4"/>
                      <a:pt x="3" y="4"/>
                      <a:pt x="3" y="3"/>
                    </a:cubicBezTo>
                    <a:cubicBezTo>
                      <a:pt x="4" y="2"/>
                      <a:pt x="4" y="2"/>
                      <a:pt x="4" y="2"/>
                    </a:cubicBezTo>
                    <a:cubicBezTo>
                      <a:pt x="1" y="0"/>
                      <a:pt x="1" y="0"/>
                      <a:pt x="1"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0" name="Google Shape;190;p16"/>
              <p:cNvSpPr/>
              <p:nvPr/>
            </p:nvSpPr>
            <p:spPr>
              <a:xfrm>
                <a:off x="5851885" y="3578440"/>
                <a:ext cx="12434" cy="8608"/>
              </a:xfrm>
              <a:custGeom>
                <a:avLst/>
                <a:gdLst/>
                <a:ahLst/>
                <a:cxnLst/>
                <a:rect l="l" t="t" r="r" b="b"/>
                <a:pathLst>
                  <a:path w="4" h="3" extrusionOk="0">
                    <a:moveTo>
                      <a:pt x="3" y="0"/>
                    </a:moveTo>
                    <a:cubicBezTo>
                      <a:pt x="3" y="0"/>
                      <a:pt x="3" y="0"/>
                      <a:pt x="3" y="0"/>
                    </a:cubicBezTo>
                    <a:cubicBezTo>
                      <a:pt x="3" y="0"/>
                      <a:pt x="3" y="0"/>
                      <a:pt x="3" y="0"/>
                    </a:cubicBezTo>
                    <a:cubicBezTo>
                      <a:pt x="3" y="0"/>
                      <a:pt x="2" y="0"/>
                      <a:pt x="1" y="1"/>
                    </a:cubicBezTo>
                    <a:cubicBezTo>
                      <a:pt x="0" y="1"/>
                      <a:pt x="0" y="1"/>
                      <a:pt x="0" y="1"/>
                    </a:cubicBezTo>
                    <a:cubicBezTo>
                      <a:pt x="1" y="1"/>
                      <a:pt x="1" y="1"/>
                      <a:pt x="1" y="1"/>
                    </a:cubicBezTo>
                    <a:cubicBezTo>
                      <a:pt x="1" y="2"/>
                      <a:pt x="1" y="3"/>
                      <a:pt x="2" y="3"/>
                    </a:cubicBezTo>
                    <a:cubicBezTo>
                      <a:pt x="2" y="3"/>
                      <a:pt x="2" y="3"/>
                      <a:pt x="3" y="3"/>
                    </a:cubicBezTo>
                    <a:cubicBezTo>
                      <a:pt x="3" y="3"/>
                      <a:pt x="3" y="3"/>
                      <a:pt x="3" y="3"/>
                    </a:cubicBezTo>
                    <a:cubicBezTo>
                      <a:pt x="4" y="3"/>
                      <a:pt x="4" y="3"/>
                      <a:pt x="4" y="3"/>
                    </a:cubicBezTo>
                    <a:cubicBezTo>
                      <a:pt x="4" y="2"/>
                      <a:pt x="4" y="2"/>
                      <a:pt x="4" y="2"/>
                    </a:cubicBezTo>
                    <a:cubicBezTo>
                      <a:pt x="3" y="2"/>
                      <a:pt x="3" y="0"/>
                      <a:pt x="3" y="0"/>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1" name="Google Shape;191;p16"/>
              <p:cNvSpPr/>
              <p:nvPr/>
            </p:nvSpPr>
            <p:spPr>
              <a:xfrm>
                <a:off x="5839451" y="3575571"/>
                <a:ext cx="12434" cy="11477"/>
              </a:xfrm>
              <a:custGeom>
                <a:avLst/>
                <a:gdLst/>
                <a:ahLst/>
                <a:cxnLst/>
                <a:rect l="l" t="t" r="r" b="b"/>
                <a:pathLst>
                  <a:path w="13" h="12" extrusionOk="0">
                    <a:moveTo>
                      <a:pt x="0" y="6"/>
                    </a:moveTo>
                    <a:lnTo>
                      <a:pt x="6" y="12"/>
                    </a:lnTo>
                    <a:lnTo>
                      <a:pt x="13" y="6"/>
                    </a:lnTo>
                    <a:lnTo>
                      <a:pt x="6" y="0"/>
                    </a:lnTo>
                    <a:lnTo>
                      <a:pt x="0" y="6"/>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2" name="Google Shape;192;p16"/>
              <p:cNvSpPr/>
              <p:nvPr/>
            </p:nvSpPr>
            <p:spPr>
              <a:xfrm>
                <a:off x="5432976" y="4763435"/>
                <a:ext cx="34431" cy="18172"/>
              </a:xfrm>
              <a:custGeom>
                <a:avLst/>
                <a:gdLst/>
                <a:ahLst/>
                <a:cxnLst/>
                <a:rect l="l" t="t" r="r" b="b"/>
                <a:pathLst>
                  <a:path w="11" h="6" extrusionOk="0">
                    <a:moveTo>
                      <a:pt x="8" y="1"/>
                    </a:moveTo>
                    <a:cubicBezTo>
                      <a:pt x="8" y="0"/>
                      <a:pt x="8" y="0"/>
                      <a:pt x="7" y="0"/>
                    </a:cubicBezTo>
                    <a:cubicBezTo>
                      <a:pt x="4" y="0"/>
                      <a:pt x="1" y="0"/>
                      <a:pt x="1" y="0"/>
                    </a:cubicBezTo>
                    <a:cubicBezTo>
                      <a:pt x="1" y="0"/>
                      <a:pt x="1" y="0"/>
                      <a:pt x="1" y="0"/>
                    </a:cubicBezTo>
                    <a:cubicBezTo>
                      <a:pt x="1" y="0"/>
                      <a:pt x="1" y="0"/>
                      <a:pt x="1" y="0"/>
                    </a:cubicBezTo>
                    <a:cubicBezTo>
                      <a:pt x="1" y="0"/>
                      <a:pt x="0" y="0"/>
                      <a:pt x="0" y="1"/>
                    </a:cubicBezTo>
                    <a:cubicBezTo>
                      <a:pt x="0" y="2"/>
                      <a:pt x="0" y="3"/>
                      <a:pt x="0" y="3"/>
                    </a:cubicBezTo>
                    <a:cubicBezTo>
                      <a:pt x="0" y="3"/>
                      <a:pt x="0" y="3"/>
                      <a:pt x="0" y="3"/>
                    </a:cubicBezTo>
                    <a:cubicBezTo>
                      <a:pt x="3" y="5"/>
                      <a:pt x="3" y="5"/>
                      <a:pt x="3" y="5"/>
                    </a:cubicBezTo>
                    <a:cubicBezTo>
                      <a:pt x="3" y="5"/>
                      <a:pt x="5" y="6"/>
                      <a:pt x="7" y="6"/>
                    </a:cubicBezTo>
                    <a:cubicBezTo>
                      <a:pt x="7" y="6"/>
                      <a:pt x="8" y="6"/>
                      <a:pt x="8" y="6"/>
                    </a:cubicBezTo>
                    <a:cubicBezTo>
                      <a:pt x="8" y="6"/>
                      <a:pt x="9" y="6"/>
                      <a:pt x="9" y="6"/>
                    </a:cubicBezTo>
                    <a:cubicBezTo>
                      <a:pt x="10" y="6"/>
                      <a:pt x="10" y="6"/>
                      <a:pt x="11" y="5"/>
                    </a:cubicBezTo>
                    <a:cubicBezTo>
                      <a:pt x="11" y="5"/>
                      <a:pt x="10" y="5"/>
                      <a:pt x="10" y="3"/>
                    </a:cubicBezTo>
                    <a:cubicBezTo>
                      <a:pt x="9" y="2"/>
                      <a:pt x="9" y="2"/>
                      <a:pt x="8" y="1"/>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3" name="Google Shape;193;p16"/>
              <p:cNvSpPr/>
              <p:nvPr/>
            </p:nvSpPr>
            <p:spPr>
              <a:xfrm>
                <a:off x="4902166" y="3488537"/>
                <a:ext cx="142506" cy="58341"/>
              </a:xfrm>
              <a:custGeom>
                <a:avLst/>
                <a:gdLst/>
                <a:ahLst/>
                <a:cxnLst/>
                <a:rect l="l" t="t" r="r" b="b"/>
                <a:pathLst>
                  <a:path w="46" h="19" extrusionOk="0">
                    <a:moveTo>
                      <a:pt x="23" y="19"/>
                    </a:moveTo>
                    <a:cubicBezTo>
                      <a:pt x="23" y="19"/>
                      <a:pt x="23" y="19"/>
                      <a:pt x="23" y="19"/>
                    </a:cubicBezTo>
                    <a:cubicBezTo>
                      <a:pt x="23" y="19"/>
                      <a:pt x="23" y="19"/>
                      <a:pt x="24" y="19"/>
                    </a:cubicBezTo>
                    <a:cubicBezTo>
                      <a:pt x="25" y="19"/>
                      <a:pt x="25" y="18"/>
                      <a:pt x="26" y="17"/>
                    </a:cubicBezTo>
                    <a:cubicBezTo>
                      <a:pt x="27" y="16"/>
                      <a:pt x="28" y="15"/>
                      <a:pt x="28" y="14"/>
                    </a:cubicBezTo>
                    <a:cubicBezTo>
                      <a:pt x="29" y="14"/>
                      <a:pt x="29" y="14"/>
                      <a:pt x="30" y="14"/>
                    </a:cubicBezTo>
                    <a:cubicBezTo>
                      <a:pt x="31" y="14"/>
                      <a:pt x="32" y="15"/>
                      <a:pt x="34" y="14"/>
                    </a:cubicBezTo>
                    <a:cubicBezTo>
                      <a:pt x="35" y="14"/>
                      <a:pt x="36" y="13"/>
                      <a:pt x="36" y="13"/>
                    </a:cubicBezTo>
                    <a:cubicBezTo>
                      <a:pt x="36" y="13"/>
                      <a:pt x="36" y="13"/>
                      <a:pt x="36" y="13"/>
                    </a:cubicBezTo>
                    <a:cubicBezTo>
                      <a:pt x="36" y="13"/>
                      <a:pt x="36" y="13"/>
                      <a:pt x="36" y="13"/>
                    </a:cubicBezTo>
                    <a:cubicBezTo>
                      <a:pt x="37" y="14"/>
                      <a:pt x="38" y="14"/>
                      <a:pt x="39" y="15"/>
                    </a:cubicBezTo>
                    <a:cubicBezTo>
                      <a:pt x="42" y="16"/>
                      <a:pt x="43" y="17"/>
                      <a:pt x="44" y="16"/>
                    </a:cubicBezTo>
                    <a:cubicBezTo>
                      <a:pt x="44" y="16"/>
                      <a:pt x="45" y="16"/>
                      <a:pt x="45" y="15"/>
                    </a:cubicBezTo>
                    <a:cubicBezTo>
                      <a:pt x="45" y="14"/>
                      <a:pt x="45" y="14"/>
                      <a:pt x="46" y="14"/>
                    </a:cubicBezTo>
                    <a:cubicBezTo>
                      <a:pt x="46" y="13"/>
                      <a:pt x="46" y="12"/>
                      <a:pt x="46" y="12"/>
                    </a:cubicBezTo>
                    <a:cubicBezTo>
                      <a:pt x="45" y="10"/>
                      <a:pt x="43" y="10"/>
                      <a:pt x="40" y="9"/>
                    </a:cubicBezTo>
                    <a:cubicBezTo>
                      <a:pt x="39" y="8"/>
                      <a:pt x="37" y="7"/>
                      <a:pt x="36" y="7"/>
                    </a:cubicBezTo>
                    <a:cubicBezTo>
                      <a:pt x="35" y="6"/>
                      <a:pt x="35" y="6"/>
                      <a:pt x="34" y="5"/>
                    </a:cubicBezTo>
                    <a:cubicBezTo>
                      <a:pt x="32" y="4"/>
                      <a:pt x="32" y="3"/>
                      <a:pt x="25" y="3"/>
                    </a:cubicBezTo>
                    <a:cubicBezTo>
                      <a:pt x="22" y="2"/>
                      <a:pt x="21" y="3"/>
                      <a:pt x="20" y="3"/>
                    </a:cubicBezTo>
                    <a:cubicBezTo>
                      <a:pt x="20" y="3"/>
                      <a:pt x="20" y="3"/>
                      <a:pt x="20" y="2"/>
                    </a:cubicBezTo>
                    <a:cubicBezTo>
                      <a:pt x="19" y="2"/>
                      <a:pt x="19" y="2"/>
                      <a:pt x="19" y="2"/>
                    </a:cubicBezTo>
                    <a:cubicBezTo>
                      <a:pt x="16" y="0"/>
                      <a:pt x="15" y="1"/>
                      <a:pt x="13" y="2"/>
                    </a:cubicBezTo>
                    <a:cubicBezTo>
                      <a:pt x="12" y="2"/>
                      <a:pt x="11" y="2"/>
                      <a:pt x="11" y="2"/>
                    </a:cubicBezTo>
                    <a:cubicBezTo>
                      <a:pt x="10" y="3"/>
                      <a:pt x="9" y="3"/>
                      <a:pt x="9" y="4"/>
                    </a:cubicBezTo>
                    <a:cubicBezTo>
                      <a:pt x="10" y="5"/>
                      <a:pt x="12" y="5"/>
                      <a:pt x="14" y="5"/>
                    </a:cubicBezTo>
                    <a:cubicBezTo>
                      <a:pt x="15" y="5"/>
                      <a:pt x="15" y="5"/>
                      <a:pt x="16" y="6"/>
                    </a:cubicBezTo>
                    <a:cubicBezTo>
                      <a:pt x="16" y="6"/>
                      <a:pt x="16" y="6"/>
                      <a:pt x="16" y="7"/>
                    </a:cubicBezTo>
                    <a:cubicBezTo>
                      <a:pt x="16" y="7"/>
                      <a:pt x="16" y="8"/>
                      <a:pt x="16" y="8"/>
                    </a:cubicBezTo>
                    <a:cubicBezTo>
                      <a:pt x="16" y="9"/>
                      <a:pt x="15" y="9"/>
                      <a:pt x="14" y="9"/>
                    </a:cubicBezTo>
                    <a:cubicBezTo>
                      <a:pt x="14" y="10"/>
                      <a:pt x="13" y="10"/>
                      <a:pt x="13" y="10"/>
                    </a:cubicBezTo>
                    <a:cubicBezTo>
                      <a:pt x="12" y="10"/>
                      <a:pt x="12" y="10"/>
                      <a:pt x="12" y="10"/>
                    </a:cubicBezTo>
                    <a:cubicBezTo>
                      <a:pt x="10" y="11"/>
                      <a:pt x="8" y="11"/>
                      <a:pt x="3" y="12"/>
                    </a:cubicBezTo>
                    <a:cubicBezTo>
                      <a:pt x="1" y="12"/>
                      <a:pt x="1" y="12"/>
                      <a:pt x="0" y="13"/>
                    </a:cubicBezTo>
                    <a:cubicBezTo>
                      <a:pt x="0" y="14"/>
                      <a:pt x="2" y="15"/>
                      <a:pt x="3" y="15"/>
                    </a:cubicBezTo>
                    <a:cubicBezTo>
                      <a:pt x="3" y="15"/>
                      <a:pt x="7" y="16"/>
                      <a:pt x="12" y="16"/>
                    </a:cubicBezTo>
                    <a:cubicBezTo>
                      <a:pt x="14" y="16"/>
                      <a:pt x="16" y="15"/>
                      <a:pt x="16" y="15"/>
                    </a:cubicBezTo>
                    <a:cubicBezTo>
                      <a:pt x="17" y="15"/>
                      <a:pt x="18" y="15"/>
                      <a:pt x="21" y="16"/>
                    </a:cubicBezTo>
                    <a:cubicBezTo>
                      <a:pt x="21" y="16"/>
                      <a:pt x="21" y="16"/>
                      <a:pt x="21" y="16"/>
                    </a:cubicBezTo>
                    <a:cubicBezTo>
                      <a:pt x="22" y="16"/>
                      <a:pt x="23" y="16"/>
                      <a:pt x="23" y="17"/>
                    </a:cubicBezTo>
                    <a:cubicBezTo>
                      <a:pt x="23" y="17"/>
                      <a:pt x="23" y="18"/>
                      <a:pt x="23" y="18"/>
                    </a:cubicBezTo>
                    <a:cubicBezTo>
                      <a:pt x="23" y="19"/>
                      <a:pt x="23" y="19"/>
                      <a:pt x="23" y="19"/>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4" name="Google Shape;194;p16"/>
              <p:cNvSpPr/>
              <p:nvPr/>
            </p:nvSpPr>
            <p:spPr>
              <a:xfrm>
                <a:off x="5774415" y="3037111"/>
                <a:ext cx="374914" cy="757479"/>
              </a:xfrm>
              <a:custGeom>
                <a:avLst/>
                <a:gdLst/>
                <a:ahLst/>
                <a:cxnLst/>
                <a:rect l="l" t="t" r="r" b="b"/>
                <a:pathLst>
                  <a:path w="121" h="245" extrusionOk="0">
                    <a:moveTo>
                      <a:pt x="121" y="200"/>
                    </a:moveTo>
                    <a:cubicBezTo>
                      <a:pt x="121" y="200"/>
                      <a:pt x="121" y="200"/>
                      <a:pt x="121" y="200"/>
                    </a:cubicBezTo>
                    <a:cubicBezTo>
                      <a:pt x="121" y="198"/>
                      <a:pt x="120" y="195"/>
                      <a:pt x="120" y="193"/>
                    </a:cubicBezTo>
                    <a:cubicBezTo>
                      <a:pt x="115" y="164"/>
                      <a:pt x="106" y="136"/>
                      <a:pt x="94" y="109"/>
                    </a:cubicBezTo>
                    <a:cubicBezTo>
                      <a:pt x="86" y="94"/>
                      <a:pt x="78" y="79"/>
                      <a:pt x="69" y="65"/>
                    </a:cubicBezTo>
                    <a:cubicBezTo>
                      <a:pt x="64" y="60"/>
                      <a:pt x="64" y="60"/>
                      <a:pt x="64" y="60"/>
                    </a:cubicBezTo>
                    <a:cubicBezTo>
                      <a:pt x="63" y="60"/>
                      <a:pt x="63" y="60"/>
                      <a:pt x="63" y="60"/>
                    </a:cubicBezTo>
                    <a:cubicBezTo>
                      <a:pt x="62" y="59"/>
                      <a:pt x="61" y="59"/>
                      <a:pt x="60" y="59"/>
                    </a:cubicBezTo>
                    <a:cubicBezTo>
                      <a:pt x="57" y="57"/>
                      <a:pt x="55" y="57"/>
                      <a:pt x="54" y="58"/>
                    </a:cubicBezTo>
                    <a:cubicBezTo>
                      <a:pt x="51" y="60"/>
                      <a:pt x="50" y="61"/>
                      <a:pt x="50" y="63"/>
                    </a:cubicBezTo>
                    <a:cubicBezTo>
                      <a:pt x="49" y="63"/>
                      <a:pt x="48" y="63"/>
                      <a:pt x="47" y="63"/>
                    </a:cubicBezTo>
                    <a:cubicBezTo>
                      <a:pt x="47" y="63"/>
                      <a:pt x="46" y="63"/>
                      <a:pt x="46" y="63"/>
                    </a:cubicBezTo>
                    <a:cubicBezTo>
                      <a:pt x="46" y="63"/>
                      <a:pt x="46" y="62"/>
                      <a:pt x="45" y="61"/>
                    </a:cubicBezTo>
                    <a:cubicBezTo>
                      <a:pt x="45" y="60"/>
                      <a:pt x="45" y="60"/>
                      <a:pt x="45" y="59"/>
                    </a:cubicBezTo>
                    <a:cubicBezTo>
                      <a:pt x="45" y="60"/>
                      <a:pt x="45" y="60"/>
                      <a:pt x="45" y="60"/>
                    </a:cubicBezTo>
                    <a:cubicBezTo>
                      <a:pt x="45" y="60"/>
                      <a:pt x="45" y="61"/>
                      <a:pt x="46" y="61"/>
                    </a:cubicBezTo>
                    <a:cubicBezTo>
                      <a:pt x="46" y="61"/>
                      <a:pt x="46" y="61"/>
                      <a:pt x="46" y="61"/>
                    </a:cubicBezTo>
                    <a:cubicBezTo>
                      <a:pt x="46" y="61"/>
                      <a:pt x="46" y="60"/>
                      <a:pt x="47" y="58"/>
                    </a:cubicBezTo>
                    <a:cubicBezTo>
                      <a:pt x="47" y="56"/>
                      <a:pt x="47" y="56"/>
                      <a:pt x="47" y="55"/>
                    </a:cubicBezTo>
                    <a:cubicBezTo>
                      <a:pt x="48" y="54"/>
                      <a:pt x="48" y="54"/>
                      <a:pt x="47" y="52"/>
                    </a:cubicBezTo>
                    <a:cubicBezTo>
                      <a:pt x="46" y="51"/>
                      <a:pt x="45" y="50"/>
                      <a:pt x="45" y="49"/>
                    </a:cubicBezTo>
                    <a:cubicBezTo>
                      <a:pt x="44" y="47"/>
                      <a:pt x="43" y="46"/>
                      <a:pt x="42" y="45"/>
                    </a:cubicBezTo>
                    <a:cubicBezTo>
                      <a:pt x="42" y="44"/>
                      <a:pt x="41" y="43"/>
                      <a:pt x="41" y="43"/>
                    </a:cubicBezTo>
                    <a:cubicBezTo>
                      <a:pt x="39" y="42"/>
                      <a:pt x="38" y="41"/>
                      <a:pt x="38" y="38"/>
                    </a:cubicBezTo>
                    <a:cubicBezTo>
                      <a:pt x="38" y="35"/>
                      <a:pt x="38" y="35"/>
                      <a:pt x="39" y="32"/>
                    </a:cubicBezTo>
                    <a:cubicBezTo>
                      <a:pt x="39" y="30"/>
                      <a:pt x="14" y="7"/>
                      <a:pt x="9" y="3"/>
                    </a:cubicBezTo>
                    <a:cubicBezTo>
                      <a:pt x="9" y="3"/>
                      <a:pt x="9" y="3"/>
                      <a:pt x="9" y="3"/>
                    </a:cubicBezTo>
                    <a:cubicBezTo>
                      <a:pt x="8" y="3"/>
                      <a:pt x="8" y="3"/>
                      <a:pt x="8" y="3"/>
                    </a:cubicBezTo>
                    <a:cubicBezTo>
                      <a:pt x="6" y="3"/>
                      <a:pt x="3" y="1"/>
                      <a:pt x="1" y="1"/>
                    </a:cubicBezTo>
                    <a:cubicBezTo>
                      <a:pt x="0" y="0"/>
                      <a:pt x="0" y="0"/>
                      <a:pt x="0" y="0"/>
                    </a:cubicBezTo>
                    <a:cubicBezTo>
                      <a:pt x="0" y="1"/>
                      <a:pt x="0" y="0"/>
                      <a:pt x="2" y="3"/>
                    </a:cubicBezTo>
                    <a:cubicBezTo>
                      <a:pt x="8" y="8"/>
                      <a:pt x="9" y="9"/>
                      <a:pt x="9" y="9"/>
                    </a:cubicBezTo>
                    <a:cubicBezTo>
                      <a:pt x="15" y="14"/>
                      <a:pt x="15" y="14"/>
                      <a:pt x="15" y="14"/>
                    </a:cubicBezTo>
                    <a:cubicBezTo>
                      <a:pt x="18" y="17"/>
                      <a:pt x="24" y="22"/>
                      <a:pt x="24" y="24"/>
                    </a:cubicBezTo>
                    <a:cubicBezTo>
                      <a:pt x="24" y="24"/>
                      <a:pt x="24" y="24"/>
                      <a:pt x="24" y="24"/>
                    </a:cubicBezTo>
                    <a:cubicBezTo>
                      <a:pt x="23" y="25"/>
                      <a:pt x="20" y="24"/>
                      <a:pt x="18" y="24"/>
                    </a:cubicBezTo>
                    <a:cubicBezTo>
                      <a:pt x="15" y="23"/>
                      <a:pt x="14" y="23"/>
                      <a:pt x="13" y="23"/>
                    </a:cubicBezTo>
                    <a:cubicBezTo>
                      <a:pt x="13" y="23"/>
                      <a:pt x="13" y="24"/>
                      <a:pt x="13" y="24"/>
                    </a:cubicBezTo>
                    <a:cubicBezTo>
                      <a:pt x="14" y="25"/>
                      <a:pt x="15" y="27"/>
                      <a:pt x="17" y="28"/>
                    </a:cubicBezTo>
                    <a:cubicBezTo>
                      <a:pt x="20" y="30"/>
                      <a:pt x="24" y="33"/>
                      <a:pt x="24" y="36"/>
                    </a:cubicBezTo>
                    <a:cubicBezTo>
                      <a:pt x="24" y="41"/>
                      <a:pt x="27" y="45"/>
                      <a:pt x="27" y="45"/>
                    </a:cubicBezTo>
                    <a:cubicBezTo>
                      <a:pt x="27" y="45"/>
                      <a:pt x="29" y="48"/>
                      <a:pt x="30" y="49"/>
                    </a:cubicBezTo>
                    <a:cubicBezTo>
                      <a:pt x="30" y="49"/>
                      <a:pt x="31" y="50"/>
                      <a:pt x="32" y="51"/>
                    </a:cubicBezTo>
                    <a:cubicBezTo>
                      <a:pt x="34" y="53"/>
                      <a:pt x="39" y="57"/>
                      <a:pt x="41" y="58"/>
                    </a:cubicBezTo>
                    <a:cubicBezTo>
                      <a:pt x="41" y="58"/>
                      <a:pt x="41" y="59"/>
                      <a:pt x="41" y="60"/>
                    </a:cubicBezTo>
                    <a:cubicBezTo>
                      <a:pt x="41" y="61"/>
                      <a:pt x="42" y="63"/>
                      <a:pt x="42" y="64"/>
                    </a:cubicBezTo>
                    <a:cubicBezTo>
                      <a:pt x="43" y="66"/>
                      <a:pt x="44" y="68"/>
                      <a:pt x="44" y="69"/>
                    </a:cubicBezTo>
                    <a:cubicBezTo>
                      <a:pt x="43" y="71"/>
                      <a:pt x="43" y="73"/>
                      <a:pt x="43" y="75"/>
                    </a:cubicBezTo>
                    <a:cubicBezTo>
                      <a:pt x="43" y="76"/>
                      <a:pt x="43" y="76"/>
                      <a:pt x="43" y="76"/>
                    </a:cubicBezTo>
                    <a:cubicBezTo>
                      <a:pt x="43" y="79"/>
                      <a:pt x="45" y="88"/>
                      <a:pt x="46" y="89"/>
                    </a:cubicBezTo>
                    <a:cubicBezTo>
                      <a:pt x="46" y="89"/>
                      <a:pt x="46" y="89"/>
                      <a:pt x="46" y="89"/>
                    </a:cubicBezTo>
                    <a:cubicBezTo>
                      <a:pt x="47" y="90"/>
                      <a:pt x="47" y="90"/>
                      <a:pt x="47" y="90"/>
                    </a:cubicBezTo>
                    <a:cubicBezTo>
                      <a:pt x="47" y="90"/>
                      <a:pt x="49" y="90"/>
                      <a:pt x="48" y="93"/>
                    </a:cubicBezTo>
                    <a:cubicBezTo>
                      <a:pt x="48" y="95"/>
                      <a:pt x="48" y="97"/>
                      <a:pt x="48" y="97"/>
                    </a:cubicBezTo>
                    <a:cubicBezTo>
                      <a:pt x="47" y="99"/>
                      <a:pt x="47" y="99"/>
                      <a:pt x="47" y="101"/>
                    </a:cubicBezTo>
                    <a:cubicBezTo>
                      <a:pt x="47" y="101"/>
                      <a:pt x="47" y="101"/>
                      <a:pt x="46" y="101"/>
                    </a:cubicBezTo>
                    <a:cubicBezTo>
                      <a:pt x="46" y="101"/>
                      <a:pt x="45" y="102"/>
                      <a:pt x="44" y="104"/>
                    </a:cubicBezTo>
                    <a:cubicBezTo>
                      <a:pt x="44" y="106"/>
                      <a:pt x="44" y="106"/>
                      <a:pt x="44" y="106"/>
                    </a:cubicBezTo>
                    <a:cubicBezTo>
                      <a:pt x="46" y="105"/>
                      <a:pt x="46" y="105"/>
                      <a:pt x="46" y="105"/>
                    </a:cubicBezTo>
                    <a:cubicBezTo>
                      <a:pt x="50" y="105"/>
                      <a:pt x="55" y="107"/>
                      <a:pt x="56" y="107"/>
                    </a:cubicBezTo>
                    <a:cubicBezTo>
                      <a:pt x="57" y="107"/>
                      <a:pt x="58" y="109"/>
                      <a:pt x="60" y="110"/>
                    </a:cubicBezTo>
                    <a:cubicBezTo>
                      <a:pt x="60" y="111"/>
                      <a:pt x="59" y="113"/>
                      <a:pt x="60" y="114"/>
                    </a:cubicBezTo>
                    <a:cubicBezTo>
                      <a:pt x="60" y="115"/>
                      <a:pt x="59" y="116"/>
                      <a:pt x="59" y="116"/>
                    </a:cubicBezTo>
                    <a:cubicBezTo>
                      <a:pt x="59" y="115"/>
                      <a:pt x="58" y="115"/>
                      <a:pt x="57" y="114"/>
                    </a:cubicBezTo>
                    <a:cubicBezTo>
                      <a:pt x="55" y="113"/>
                      <a:pt x="53" y="111"/>
                      <a:pt x="52" y="112"/>
                    </a:cubicBezTo>
                    <a:cubicBezTo>
                      <a:pt x="51" y="113"/>
                      <a:pt x="51" y="115"/>
                      <a:pt x="52" y="116"/>
                    </a:cubicBezTo>
                    <a:cubicBezTo>
                      <a:pt x="52" y="118"/>
                      <a:pt x="53" y="119"/>
                      <a:pt x="54" y="120"/>
                    </a:cubicBezTo>
                    <a:cubicBezTo>
                      <a:pt x="55" y="123"/>
                      <a:pt x="55" y="123"/>
                      <a:pt x="55" y="123"/>
                    </a:cubicBezTo>
                    <a:cubicBezTo>
                      <a:pt x="55" y="124"/>
                      <a:pt x="54" y="124"/>
                      <a:pt x="54" y="124"/>
                    </a:cubicBezTo>
                    <a:cubicBezTo>
                      <a:pt x="54" y="124"/>
                      <a:pt x="54" y="123"/>
                      <a:pt x="54" y="123"/>
                    </a:cubicBezTo>
                    <a:cubicBezTo>
                      <a:pt x="53" y="123"/>
                      <a:pt x="52" y="123"/>
                      <a:pt x="52" y="123"/>
                    </a:cubicBezTo>
                    <a:cubicBezTo>
                      <a:pt x="51" y="124"/>
                      <a:pt x="51" y="125"/>
                      <a:pt x="52" y="127"/>
                    </a:cubicBezTo>
                    <a:cubicBezTo>
                      <a:pt x="53" y="129"/>
                      <a:pt x="53" y="131"/>
                      <a:pt x="54" y="133"/>
                    </a:cubicBezTo>
                    <a:cubicBezTo>
                      <a:pt x="55" y="134"/>
                      <a:pt x="56" y="136"/>
                      <a:pt x="56" y="137"/>
                    </a:cubicBezTo>
                    <a:cubicBezTo>
                      <a:pt x="55" y="138"/>
                      <a:pt x="53" y="137"/>
                      <a:pt x="52" y="137"/>
                    </a:cubicBezTo>
                    <a:cubicBezTo>
                      <a:pt x="49" y="137"/>
                      <a:pt x="46" y="136"/>
                      <a:pt x="44" y="136"/>
                    </a:cubicBezTo>
                    <a:cubicBezTo>
                      <a:pt x="42" y="136"/>
                      <a:pt x="42" y="136"/>
                      <a:pt x="42" y="136"/>
                    </a:cubicBezTo>
                    <a:cubicBezTo>
                      <a:pt x="42" y="138"/>
                      <a:pt x="42" y="138"/>
                      <a:pt x="42" y="138"/>
                    </a:cubicBezTo>
                    <a:cubicBezTo>
                      <a:pt x="44" y="143"/>
                      <a:pt x="44" y="144"/>
                      <a:pt x="46" y="146"/>
                    </a:cubicBezTo>
                    <a:cubicBezTo>
                      <a:pt x="46" y="146"/>
                      <a:pt x="46" y="146"/>
                      <a:pt x="46" y="147"/>
                    </a:cubicBezTo>
                    <a:cubicBezTo>
                      <a:pt x="46" y="149"/>
                      <a:pt x="46" y="150"/>
                      <a:pt x="48" y="153"/>
                    </a:cubicBezTo>
                    <a:cubicBezTo>
                      <a:pt x="50" y="156"/>
                      <a:pt x="50" y="160"/>
                      <a:pt x="50" y="162"/>
                    </a:cubicBezTo>
                    <a:cubicBezTo>
                      <a:pt x="50" y="163"/>
                      <a:pt x="50" y="163"/>
                      <a:pt x="50" y="163"/>
                    </a:cubicBezTo>
                    <a:cubicBezTo>
                      <a:pt x="50" y="164"/>
                      <a:pt x="50" y="166"/>
                      <a:pt x="50" y="168"/>
                    </a:cubicBezTo>
                    <a:cubicBezTo>
                      <a:pt x="51" y="169"/>
                      <a:pt x="51" y="169"/>
                      <a:pt x="51" y="170"/>
                    </a:cubicBezTo>
                    <a:cubicBezTo>
                      <a:pt x="52" y="171"/>
                      <a:pt x="51" y="172"/>
                      <a:pt x="51" y="174"/>
                    </a:cubicBezTo>
                    <a:cubicBezTo>
                      <a:pt x="50" y="174"/>
                      <a:pt x="50" y="175"/>
                      <a:pt x="50" y="176"/>
                    </a:cubicBezTo>
                    <a:cubicBezTo>
                      <a:pt x="49" y="177"/>
                      <a:pt x="50" y="178"/>
                      <a:pt x="50" y="179"/>
                    </a:cubicBezTo>
                    <a:cubicBezTo>
                      <a:pt x="51" y="179"/>
                      <a:pt x="51" y="180"/>
                      <a:pt x="52" y="182"/>
                    </a:cubicBezTo>
                    <a:cubicBezTo>
                      <a:pt x="53" y="183"/>
                      <a:pt x="54" y="184"/>
                      <a:pt x="55" y="185"/>
                    </a:cubicBezTo>
                    <a:cubicBezTo>
                      <a:pt x="55" y="185"/>
                      <a:pt x="55" y="185"/>
                      <a:pt x="55" y="185"/>
                    </a:cubicBezTo>
                    <a:cubicBezTo>
                      <a:pt x="55" y="185"/>
                      <a:pt x="55" y="186"/>
                      <a:pt x="55" y="187"/>
                    </a:cubicBezTo>
                    <a:cubicBezTo>
                      <a:pt x="53" y="191"/>
                      <a:pt x="55" y="194"/>
                      <a:pt x="57" y="196"/>
                    </a:cubicBezTo>
                    <a:cubicBezTo>
                      <a:pt x="58" y="198"/>
                      <a:pt x="59" y="198"/>
                      <a:pt x="60" y="198"/>
                    </a:cubicBezTo>
                    <a:cubicBezTo>
                      <a:pt x="60" y="198"/>
                      <a:pt x="60" y="199"/>
                      <a:pt x="60" y="199"/>
                    </a:cubicBezTo>
                    <a:cubicBezTo>
                      <a:pt x="60" y="201"/>
                      <a:pt x="61" y="203"/>
                      <a:pt x="62" y="204"/>
                    </a:cubicBezTo>
                    <a:cubicBezTo>
                      <a:pt x="63" y="205"/>
                      <a:pt x="64" y="205"/>
                      <a:pt x="64" y="205"/>
                    </a:cubicBezTo>
                    <a:cubicBezTo>
                      <a:pt x="64" y="205"/>
                      <a:pt x="64" y="205"/>
                      <a:pt x="64" y="205"/>
                    </a:cubicBezTo>
                    <a:cubicBezTo>
                      <a:pt x="65" y="206"/>
                      <a:pt x="65" y="206"/>
                      <a:pt x="65" y="206"/>
                    </a:cubicBezTo>
                    <a:cubicBezTo>
                      <a:pt x="68" y="209"/>
                      <a:pt x="69" y="211"/>
                      <a:pt x="69" y="212"/>
                    </a:cubicBezTo>
                    <a:cubicBezTo>
                      <a:pt x="68" y="217"/>
                      <a:pt x="71" y="223"/>
                      <a:pt x="77" y="230"/>
                    </a:cubicBezTo>
                    <a:cubicBezTo>
                      <a:pt x="77" y="231"/>
                      <a:pt x="77" y="231"/>
                      <a:pt x="77" y="231"/>
                    </a:cubicBezTo>
                    <a:cubicBezTo>
                      <a:pt x="80" y="234"/>
                      <a:pt x="81" y="237"/>
                      <a:pt x="82" y="239"/>
                    </a:cubicBezTo>
                    <a:cubicBezTo>
                      <a:pt x="84" y="242"/>
                      <a:pt x="85" y="245"/>
                      <a:pt x="87" y="245"/>
                    </a:cubicBezTo>
                    <a:cubicBezTo>
                      <a:pt x="87" y="245"/>
                      <a:pt x="88" y="245"/>
                      <a:pt x="88" y="245"/>
                    </a:cubicBezTo>
                    <a:cubicBezTo>
                      <a:pt x="89" y="245"/>
                      <a:pt x="90" y="244"/>
                      <a:pt x="91" y="244"/>
                    </a:cubicBezTo>
                    <a:cubicBezTo>
                      <a:pt x="94" y="241"/>
                      <a:pt x="97" y="239"/>
                      <a:pt x="98" y="239"/>
                    </a:cubicBezTo>
                    <a:cubicBezTo>
                      <a:pt x="99" y="238"/>
                      <a:pt x="99" y="238"/>
                      <a:pt x="100" y="238"/>
                    </a:cubicBezTo>
                    <a:cubicBezTo>
                      <a:pt x="100" y="238"/>
                      <a:pt x="100" y="237"/>
                      <a:pt x="101" y="237"/>
                    </a:cubicBezTo>
                    <a:cubicBezTo>
                      <a:pt x="101" y="236"/>
                      <a:pt x="101" y="236"/>
                      <a:pt x="102" y="236"/>
                    </a:cubicBezTo>
                    <a:cubicBezTo>
                      <a:pt x="104" y="236"/>
                      <a:pt x="105" y="236"/>
                      <a:pt x="106" y="235"/>
                    </a:cubicBezTo>
                    <a:cubicBezTo>
                      <a:pt x="106" y="234"/>
                      <a:pt x="106" y="233"/>
                      <a:pt x="106" y="232"/>
                    </a:cubicBezTo>
                    <a:cubicBezTo>
                      <a:pt x="106" y="231"/>
                      <a:pt x="107" y="229"/>
                      <a:pt x="108" y="228"/>
                    </a:cubicBezTo>
                    <a:cubicBezTo>
                      <a:pt x="108" y="228"/>
                      <a:pt x="108" y="228"/>
                      <a:pt x="108" y="228"/>
                    </a:cubicBezTo>
                    <a:cubicBezTo>
                      <a:pt x="108" y="228"/>
                      <a:pt x="108" y="228"/>
                      <a:pt x="108" y="228"/>
                    </a:cubicBezTo>
                    <a:cubicBezTo>
                      <a:pt x="108" y="228"/>
                      <a:pt x="109" y="229"/>
                      <a:pt x="109" y="231"/>
                    </a:cubicBezTo>
                    <a:cubicBezTo>
                      <a:pt x="109" y="232"/>
                      <a:pt x="109" y="234"/>
                      <a:pt x="109" y="235"/>
                    </a:cubicBezTo>
                    <a:cubicBezTo>
                      <a:pt x="109" y="236"/>
                      <a:pt x="109" y="237"/>
                      <a:pt x="110" y="238"/>
                    </a:cubicBezTo>
                    <a:cubicBezTo>
                      <a:pt x="110" y="238"/>
                      <a:pt x="111" y="238"/>
                      <a:pt x="112" y="238"/>
                    </a:cubicBezTo>
                    <a:cubicBezTo>
                      <a:pt x="112" y="238"/>
                      <a:pt x="112" y="238"/>
                      <a:pt x="113" y="238"/>
                    </a:cubicBezTo>
                    <a:cubicBezTo>
                      <a:pt x="113" y="238"/>
                      <a:pt x="114" y="238"/>
                      <a:pt x="114" y="238"/>
                    </a:cubicBezTo>
                    <a:cubicBezTo>
                      <a:pt x="114" y="238"/>
                      <a:pt x="114" y="239"/>
                      <a:pt x="114" y="241"/>
                    </a:cubicBezTo>
                    <a:cubicBezTo>
                      <a:pt x="115" y="243"/>
                      <a:pt x="115" y="243"/>
                      <a:pt x="115" y="243"/>
                    </a:cubicBezTo>
                    <a:cubicBezTo>
                      <a:pt x="116" y="243"/>
                      <a:pt x="116" y="243"/>
                      <a:pt x="116" y="243"/>
                    </a:cubicBezTo>
                    <a:cubicBezTo>
                      <a:pt x="117" y="243"/>
                      <a:pt x="117" y="242"/>
                      <a:pt x="118" y="241"/>
                    </a:cubicBezTo>
                    <a:cubicBezTo>
                      <a:pt x="118" y="240"/>
                      <a:pt x="118" y="240"/>
                      <a:pt x="118" y="240"/>
                    </a:cubicBezTo>
                    <a:cubicBezTo>
                      <a:pt x="118" y="240"/>
                      <a:pt x="118" y="240"/>
                      <a:pt x="118" y="240"/>
                    </a:cubicBezTo>
                    <a:cubicBezTo>
                      <a:pt x="118" y="236"/>
                      <a:pt x="119" y="227"/>
                      <a:pt x="121" y="200"/>
                    </a:cubicBezTo>
                    <a:close/>
                    <a:moveTo>
                      <a:pt x="102" y="195"/>
                    </a:moveTo>
                    <a:cubicBezTo>
                      <a:pt x="101" y="195"/>
                      <a:pt x="101" y="195"/>
                      <a:pt x="101" y="194"/>
                    </a:cubicBezTo>
                    <a:cubicBezTo>
                      <a:pt x="101" y="194"/>
                      <a:pt x="101" y="194"/>
                      <a:pt x="101" y="194"/>
                    </a:cubicBezTo>
                    <a:cubicBezTo>
                      <a:pt x="101" y="192"/>
                      <a:pt x="100" y="190"/>
                      <a:pt x="100" y="187"/>
                    </a:cubicBezTo>
                    <a:cubicBezTo>
                      <a:pt x="100" y="187"/>
                      <a:pt x="100" y="187"/>
                      <a:pt x="100" y="187"/>
                    </a:cubicBezTo>
                    <a:cubicBezTo>
                      <a:pt x="100" y="188"/>
                      <a:pt x="101" y="189"/>
                      <a:pt x="101" y="190"/>
                    </a:cubicBezTo>
                    <a:cubicBezTo>
                      <a:pt x="102" y="191"/>
                      <a:pt x="102" y="191"/>
                      <a:pt x="102" y="191"/>
                    </a:cubicBezTo>
                    <a:cubicBezTo>
                      <a:pt x="102" y="192"/>
                      <a:pt x="102" y="193"/>
                      <a:pt x="102" y="193"/>
                    </a:cubicBezTo>
                    <a:cubicBezTo>
                      <a:pt x="102" y="194"/>
                      <a:pt x="102" y="194"/>
                      <a:pt x="102" y="195"/>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5" name="Google Shape;195;p16"/>
              <p:cNvSpPr/>
              <p:nvPr/>
            </p:nvSpPr>
            <p:spPr>
              <a:xfrm>
                <a:off x="4310147" y="2782705"/>
                <a:ext cx="1439402" cy="2017074"/>
              </a:xfrm>
              <a:custGeom>
                <a:avLst/>
                <a:gdLst/>
                <a:ahLst/>
                <a:cxnLst/>
                <a:rect l="l" t="t" r="r" b="b"/>
                <a:pathLst>
                  <a:path w="464" h="652" extrusionOk="0">
                    <a:moveTo>
                      <a:pt x="462" y="397"/>
                    </a:moveTo>
                    <a:cubicBezTo>
                      <a:pt x="462" y="391"/>
                      <a:pt x="457" y="391"/>
                      <a:pt x="453" y="391"/>
                    </a:cubicBezTo>
                    <a:cubicBezTo>
                      <a:pt x="453" y="391"/>
                      <a:pt x="453" y="391"/>
                      <a:pt x="453" y="391"/>
                    </a:cubicBezTo>
                    <a:cubicBezTo>
                      <a:pt x="449" y="392"/>
                      <a:pt x="449" y="392"/>
                      <a:pt x="443" y="386"/>
                    </a:cubicBezTo>
                    <a:cubicBezTo>
                      <a:pt x="437" y="380"/>
                      <a:pt x="432" y="379"/>
                      <a:pt x="429" y="379"/>
                    </a:cubicBezTo>
                    <a:cubicBezTo>
                      <a:pt x="428" y="379"/>
                      <a:pt x="428" y="380"/>
                      <a:pt x="427" y="380"/>
                    </a:cubicBezTo>
                    <a:cubicBezTo>
                      <a:pt x="426" y="380"/>
                      <a:pt x="423" y="380"/>
                      <a:pt x="422" y="380"/>
                    </a:cubicBezTo>
                    <a:cubicBezTo>
                      <a:pt x="422" y="379"/>
                      <a:pt x="421" y="379"/>
                      <a:pt x="420" y="378"/>
                    </a:cubicBezTo>
                    <a:cubicBezTo>
                      <a:pt x="419" y="378"/>
                      <a:pt x="418" y="379"/>
                      <a:pt x="417" y="380"/>
                    </a:cubicBezTo>
                    <a:cubicBezTo>
                      <a:pt x="417" y="380"/>
                      <a:pt x="416" y="379"/>
                      <a:pt x="415" y="379"/>
                    </a:cubicBezTo>
                    <a:cubicBezTo>
                      <a:pt x="415" y="378"/>
                      <a:pt x="414" y="378"/>
                      <a:pt x="413" y="377"/>
                    </a:cubicBezTo>
                    <a:cubicBezTo>
                      <a:pt x="409" y="376"/>
                      <a:pt x="408" y="376"/>
                      <a:pt x="406" y="378"/>
                    </a:cubicBezTo>
                    <a:cubicBezTo>
                      <a:pt x="406" y="378"/>
                      <a:pt x="406" y="379"/>
                      <a:pt x="405" y="379"/>
                    </a:cubicBezTo>
                    <a:cubicBezTo>
                      <a:pt x="405" y="379"/>
                      <a:pt x="404" y="380"/>
                      <a:pt x="404" y="380"/>
                    </a:cubicBezTo>
                    <a:cubicBezTo>
                      <a:pt x="404" y="380"/>
                      <a:pt x="404" y="380"/>
                      <a:pt x="404" y="379"/>
                    </a:cubicBezTo>
                    <a:cubicBezTo>
                      <a:pt x="406" y="376"/>
                      <a:pt x="404" y="375"/>
                      <a:pt x="403" y="374"/>
                    </a:cubicBezTo>
                    <a:cubicBezTo>
                      <a:pt x="403" y="373"/>
                      <a:pt x="403" y="373"/>
                      <a:pt x="403" y="373"/>
                    </a:cubicBezTo>
                    <a:cubicBezTo>
                      <a:pt x="402" y="372"/>
                      <a:pt x="399" y="371"/>
                      <a:pt x="398" y="371"/>
                    </a:cubicBezTo>
                    <a:cubicBezTo>
                      <a:pt x="398" y="371"/>
                      <a:pt x="398" y="370"/>
                      <a:pt x="397" y="369"/>
                    </a:cubicBezTo>
                    <a:cubicBezTo>
                      <a:pt x="396" y="368"/>
                      <a:pt x="395" y="368"/>
                      <a:pt x="392" y="368"/>
                    </a:cubicBezTo>
                    <a:cubicBezTo>
                      <a:pt x="391" y="367"/>
                      <a:pt x="388" y="367"/>
                      <a:pt x="386" y="366"/>
                    </a:cubicBezTo>
                    <a:cubicBezTo>
                      <a:pt x="382" y="364"/>
                      <a:pt x="380" y="364"/>
                      <a:pt x="378" y="366"/>
                    </a:cubicBezTo>
                    <a:cubicBezTo>
                      <a:pt x="378" y="365"/>
                      <a:pt x="379" y="364"/>
                      <a:pt x="378" y="363"/>
                    </a:cubicBezTo>
                    <a:cubicBezTo>
                      <a:pt x="377" y="362"/>
                      <a:pt x="376" y="362"/>
                      <a:pt x="376" y="362"/>
                    </a:cubicBezTo>
                    <a:cubicBezTo>
                      <a:pt x="375" y="363"/>
                      <a:pt x="374" y="363"/>
                      <a:pt x="374" y="363"/>
                    </a:cubicBezTo>
                    <a:cubicBezTo>
                      <a:pt x="372" y="362"/>
                      <a:pt x="369" y="361"/>
                      <a:pt x="367" y="359"/>
                    </a:cubicBezTo>
                    <a:cubicBezTo>
                      <a:pt x="367" y="359"/>
                      <a:pt x="366" y="359"/>
                      <a:pt x="366" y="358"/>
                    </a:cubicBezTo>
                    <a:cubicBezTo>
                      <a:pt x="365" y="358"/>
                      <a:pt x="365" y="358"/>
                      <a:pt x="365" y="358"/>
                    </a:cubicBezTo>
                    <a:cubicBezTo>
                      <a:pt x="365" y="358"/>
                      <a:pt x="365" y="357"/>
                      <a:pt x="365" y="357"/>
                    </a:cubicBezTo>
                    <a:cubicBezTo>
                      <a:pt x="367" y="355"/>
                      <a:pt x="368" y="354"/>
                      <a:pt x="368" y="352"/>
                    </a:cubicBezTo>
                    <a:cubicBezTo>
                      <a:pt x="368" y="351"/>
                      <a:pt x="367" y="351"/>
                      <a:pt x="367" y="350"/>
                    </a:cubicBezTo>
                    <a:cubicBezTo>
                      <a:pt x="366" y="350"/>
                      <a:pt x="365" y="350"/>
                      <a:pt x="364" y="350"/>
                    </a:cubicBezTo>
                    <a:cubicBezTo>
                      <a:pt x="364" y="350"/>
                      <a:pt x="364" y="350"/>
                      <a:pt x="364" y="350"/>
                    </a:cubicBezTo>
                    <a:cubicBezTo>
                      <a:pt x="364" y="350"/>
                      <a:pt x="362" y="349"/>
                      <a:pt x="360" y="344"/>
                    </a:cubicBezTo>
                    <a:cubicBezTo>
                      <a:pt x="360" y="343"/>
                      <a:pt x="360" y="342"/>
                      <a:pt x="359" y="341"/>
                    </a:cubicBezTo>
                    <a:cubicBezTo>
                      <a:pt x="359" y="338"/>
                      <a:pt x="358" y="335"/>
                      <a:pt x="354" y="334"/>
                    </a:cubicBezTo>
                    <a:cubicBezTo>
                      <a:pt x="354" y="334"/>
                      <a:pt x="353" y="334"/>
                      <a:pt x="353" y="334"/>
                    </a:cubicBezTo>
                    <a:cubicBezTo>
                      <a:pt x="352" y="334"/>
                      <a:pt x="352" y="334"/>
                      <a:pt x="351" y="334"/>
                    </a:cubicBezTo>
                    <a:cubicBezTo>
                      <a:pt x="352" y="334"/>
                      <a:pt x="352" y="334"/>
                      <a:pt x="352" y="333"/>
                    </a:cubicBezTo>
                    <a:cubicBezTo>
                      <a:pt x="352" y="333"/>
                      <a:pt x="351" y="332"/>
                      <a:pt x="351" y="331"/>
                    </a:cubicBezTo>
                    <a:cubicBezTo>
                      <a:pt x="350" y="331"/>
                      <a:pt x="350" y="331"/>
                      <a:pt x="349" y="330"/>
                    </a:cubicBezTo>
                    <a:cubicBezTo>
                      <a:pt x="349" y="330"/>
                      <a:pt x="349" y="330"/>
                      <a:pt x="349" y="330"/>
                    </a:cubicBezTo>
                    <a:cubicBezTo>
                      <a:pt x="349" y="330"/>
                      <a:pt x="349" y="330"/>
                      <a:pt x="348" y="329"/>
                    </a:cubicBezTo>
                    <a:cubicBezTo>
                      <a:pt x="347" y="326"/>
                      <a:pt x="346" y="326"/>
                      <a:pt x="344" y="326"/>
                    </a:cubicBezTo>
                    <a:cubicBezTo>
                      <a:pt x="344" y="326"/>
                      <a:pt x="344" y="326"/>
                      <a:pt x="344" y="326"/>
                    </a:cubicBezTo>
                    <a:cubicBezTo>
                      <a:pt x="343" y="325"/>
                      <a:pt x="342" y="325"/>
                      <a:pt x="340" y="324"/>
                    </a:cubicBezTo>
                    <a:cubicBezTo>
                      <a:pt x="340" y="324"/>
                      <a:pt x="340" y="324"/>
                      <a:pt x="340" y="324"/>
                    </a:cubicBezTo>
                    <a:cubicBezTo>
                      <a:pt x="339" y="324"/>
                      <a:pt x="339" y="324"/>
                      <a:pt x="339" y="324"/>
                    </a:cubicBezTo>
                    <a:cubicBezTo>
                      <a:pt x="338" y="323"/>
                      <a:pt x="337" y="323"/>
                      <a:pt x="337" y="322"/>
                    </a:cubicBezTo>
                    <a:cubicBezTo>
                      <a:pt x="335" y="321"/>
                      <a:pt x="333" y="321"/>
                      <a:pt x="332" y="322"/>
                    </a:cubicBezTo>
                    <a:cubicBezTo>
                      <a:pt x="331" y="322"/>
                      <a:pt x="331" y="322"/>
                      <a:pt x="331" y="322"/>
                    </a:cubicBezTo>
                    <a:cubicBezTo>
                      <a:pt x="329" y="322"/>
                      <a:pt x="326" y="322"/>
                      <a:pt x="324" y="324"/>
                    </a:cubicBezTo>
                    <a:cubicBezTo>
                      <a:pt x="324" y="324"/>
                      <a:pt x="324" y="324"/>
                      <a:pt x="324" y="324"/>
                    </a:cubicBezTo>
                    <a:cubicBezTo>
                      <a:pt x="323" y="324"/>
                      <a:pt x="323" y="324"/>
                      <a:pt x="323" y="324"/>
                    </a:cubicBezTo>
                    <a:cubicBezTo>
                      <a:pt x="322" y="323"/>
                      <a:pt x="321" y="323"/>
                      <a:pt x="318" y="323"/>
                    </a:cubicBezTo>
                    <a:cubicBezTo>
                      <a:pt x="317" y="323"/>
                      <a:pt x="316" y="323"/>
                      <a:pt x="316" y="323"/>
                    </a:cubicBezTo>
                    <a:cubicBezTo>
                      <a:pt x="316" y="323"/>
                      <a:pt x="316" y="323"/>
                      <a:pt x="316" y="323"/>
                    </a:cubicBezTo>
                    <a:cubicBezTo>
                      <a:pt x="316" y="322"/>
                      <a:pt x="316" y="322"/>
                      <a:pt x="315" y="321"/>
                    </a:cubicBezTo>
                    <a:cubicBezTo>
                      <a:pt x="314" y="319"/>
                      <a:pt x="309" y="318"/>
                      <a:pt x="306" y="317"/>
                    </a:cubicBezTo>
                    <a:cubicBezTo>
                      <a:pt x="306" y="317"/>
                      <a:pt x="306" y="317"/>
                      <a:pt x="306" y="316"/>
                    </a:cubicBezTo>
                    <a:cubicBezTo>
                      <a:pt x="307" y="315"/>
                      <a:pt x="306" y="314"/>
                      <a:pt x="305" y="313"/>
                    </a:cubicBezTo>
                    <a:cubicBezTo>
                      <a:pt x="305" y="313"/>
                      <a:pt x="305" y="313"/>
                      <a:pt x="304" y="312"/>
                    </a:cubicBezTo>
                    <a:cubicBezTo>
                      <a:pt x="303" y="310"/>
                      <a:pt x="301" y="310"/>
                      <a:pt x="300" y="309"/>
                    </a:cubicBezTo>
                    <a:cubicBezTo>
                      <a:pt x="299" y="309"/>
                      <a:pt x="299" y="309"/>
                      <a:pt x="298" y="308"/>
                    </a:cubicBezTo>
                    <a:cubicBezTo>
                      <a:pt x="298" y="308"/>
                      <a:pt x="297" y="308"/>
                      <a:pt x="297" y="308"/>
                    </a:cubicBezTo>
                    <a:cubicBezTo>
                      <a:pt x="295" y="307"/>
                      <a:pt x="294" y="306"/>
                      <a:pt x="293" y="306"/>
                    </a:cubicBezTo>
                    <a:cubicBezTo>
                      <a:pt x="293" y="306"/>
                      <a:pt x="293" y="306"/>
                      <a:pt x="292" y="305"/>
                    </a:cubicBezTo>
                    <a:cubicBezTo>
                      <a:pt x="292" y="305"/>
                      <a:pt x="292" y="304"/>
                      <a:pt x="292" y="303"/>
                    </a:cubicBezTo>
                    <a:cubicBezTo>
                      <a:pt x="292" y="302"/>
                      <a:pt x="292" y="302"/>
                      <a:pt x="292" y="302"/>
                    </a:cubicBezTo>
                    <a:cubicBezTo>
                      <a:pt x="291" y="300"/>
                      <a:pt x="288" y="299"/>
                      <a:pt x="286" y="299"/>
                    </a:cubicBezTo>
                    <a:cubicBezTo>
                      <a:pt x="285" y="298"/>
                      <a:pt x="285" y="298"/>
                      <a:pt x="285" y="298"/>
                    </a:cubicBezTo>
                    <a:cubicBezTo>
                      <a:pt x="285" y="298"/>
                      <a:pt x="284" y="298"/>
                      <a:pt x="284" y="298"/>
                    </a:cubicBezTo>
                    <a:cubicBezTo>
                      <a:pt x="283" y="298"/>
                      <a:pt x="283" y="298"/>
                      <a:pt x="283" y="298"/>
                    </a:cubicBezTo>
                    <a:cubicBezTo>
                      <a:pt x="282" y="298"/>
                      <a:pt x="279" y="297"/>
                      <a:pt x="278" y="296"/>
                    </a:cubicBezTo>
                    <a:cubicBezTo>
                      <a:pt x="278" y="296"/>
                      <a:pt x="278" y="296"/>
                      <a:pt x="278" y="295"/>
                    </a:cubicBezTo>
                    <a:cubicBezTo>
                      <a:pt x="277" y="294"/>
                      <a:pt x="277" y="294"/>
                      <a:pt x="277" y="293"/>
                    </a:cubicBezTo>
                    <a:cubicBezTo>
                      <a:pt x="276" y="290"/>
                      <a:pt x="274" y="291"/>
                      <a:pt x="273" y="291"/>
                    </a:cubicBezTo>
                    <a:cubicBezTo>
                      <a:pt x="272" y="291"/>
                      <a:pt x="271" y="291"/>
                      <a:pt x="268" y="291"/>
                    </a:cubicBezTo>
                    <a:cubicBezTo>
                      <a:pt x="264" y="291"/>
                      <a:pt x="263" y="291"/>
                      <a:pt x="263" y="292"/>
                    </a:cubicBezTo>
                    <a:cubicBezTo>
                      <a:pt x="262" y="293"/>
                      <a:pt x="262" y="293"/>
                      <a:pt x="262" y="294"/>
                    </a:cubicBezTo>
                    <a:cubicBezTo>
                      <a:pt x="262" y="294"/>
                      <a:pt x="262" y="294"/>
                      <a:pt x="262" y="294"/>
                    </a:cubicBezTo>
                    <a:cubicBezTo>
                      <a:pt x="262" y="294"/>
                      <a:pt x="262" y="295"/>
                      <a:pt x="262" y="295"/>
                    </a:cubicBezTo>
                    <a:cubicBezTo>
                      <a:pt x="262" y="295"/>
                      <a:pt x="261" y="295"/>
                      <a:pt x="261" y="296"/>
                    </a:cubicBezTo>
                    <a:cubicBezTo>
                      <a:pt x="260" y="296"/>
                      <a:pt x="260" y="296"/>
                      <a:pt x="260" y="296"/>
                    </a:cubicBezTo>
                    <a:cubicBezTo>
                      <a:pt x="258" y="297"/>
                      <a:pt x="258" y="297"/>
                      <a:pt x="257" y="296"/>
                    </a:cubicBezTo>
                    <a:cubicBezTo>
                      <a:pt x="256" y="296"/>
                      <a:pt x="256" y="296"/>
                      <a:pt x="256" y="296"/>
                    </a:cubicBezTo>
                    <a:cubicBezTo>
                      <a:pt x="254" y="296"/>
                      <a:pt x="252" y="294"/>
                      <a:pt x="250" y="293"/>
                    </a:cubicBezTo>
                    <a:cubicBezTo>
                      <a:pt x="250" y="292"/>
                      <a:pt x="249" y="292"/>
                      <a:pt x="249" y="291"/>
                    </a:cubicBezTo>
                    <a:cubicBezTo>
                      <a:pt x="247" y="290"/>
                      <a:pt x="246" y="291"/>
                      <a:pt x="244" y="292"/>
                    </a:cubicBezTo>
                    <a:cubicBezTo>
                      <a:pt x="244" y="292"/>
                      <a:pt x="244" y="292"/>
                      <a:pt x="243" y="293"/>
                    </a:cubicBezTo>
                    <a:cubicBezTo>
                      <a:pt x="241" y="294"/>
                      <a:pt x="240" y="294"/>
                      <a:pt x="237" y="293"/>
                    </a:cubicBezTo>
                    <a:cubicBezTo>
                      <a:pt x="237" y="293"/>
                      <a:pt x="237" y="293"/>
                      <a:pt x="237" y="293"/>
                    </a:cubicBezTo>
                    <a:cubicBezTo>
                      <a:pt x="237" y="293"/>
                      <a:pt x="237" y="293"/>
                      <a:pt x="237" y="293"/>
                    </a:cubicBezTo>
                    <a:cubicBezTo>
                      <a:pt x="237" y="292"/>
                      <a:pt x="237" y="291"/>
                      <a:pt x="237" y="291"/>
                    </a:cubicBezTo>
                    <a:cubicBezTo>
                      <a:pt x="237" y="286"/>
                      <a:pt x="234" y="286"/>
                      <a:pt x="228" y="285"/>
                    </a:cubicBezTo>
                    <a:cubicBezTo>
                      <a:pt x="226" y="285"/>
                      <a:pt x="226" y="285"/>
                      <a:pt x="226" y="285"/>
                    </a:cubicBezTo>
                    <a:cubicBezTo>
                      <a:pt x="222" y="285"/>
                      <a:pt x="220" y="286"/>
                      <a:pt x="218" y="287"/>
                    </a:cubicBezTo>
                    <a:cubicBezTo>
                      <a:pt x="218" y="287"/>
                      <a:pt x="217" y="288"/>
                      <a:pt x="216" y="288"/>
                    </a:cubicBezTo>
                    <a:cubicBezTo>
                      <a:pt x="215" y="288"/>
                      <a:pt x="215" y="288"/>
                      <a:pt x="214" y="288"/>
                    </a:cubicBezTo>
                    <a:cubicBezTo>
                      <a:pt x="213" y="288"/>
                      <a:pt x="213" y="288"/>
                      <a:pt x="212" y="289"/>
                    </a:cubicBezTo>
                    <a:cubicBezTo>
                      <a:pt x="212" y="288"/>
                      <a:pt x="212" y="288"/>
                      <a:pt x="212" y="288"/>
                    </a:cubicBezTo>
                    <a:cubicBezTo>
                      <a:pt x="212" y="288"/>
                      <a:pt x="211" y="287"/>
                      <a:pt x="211" y="287"/>
                    </a:cubicBezTo>
                    <a:cubicBezTo>
                      <a:pt x="212" y="287"/>
                      <a:pt x="212" y="287"/>
                      <a:pt x="212" y="287"/>
                    </a:cubicBezTo>
                    <a:cubicBezTo>
                      <a:pt x="215" y="286"/>
                      <a:pt x="215" y="285"/>
                      <a:pt x="216" y="283"/>
                    </a:cubicBezTo>
                    <a:cubicBezTo>
                      <a:pt x="216" y="283"/>
                      <a:pt x="216" y="283"/>
                      <a:pt x="216" y="282"/>
                    </a:cubicBezTo>
                    <a:cubicBezTo>
                      <a:pt x="217" y="281"/>
                      <a:pt x="216" y="280"/>
                      <a:pt x="216" y="279"/>
                    </a:cubicBezTo>
                    <a:cubicBezTo>
                      <a:pt x="214" y="278"/>
                      <a:pt x="212" y="278"/>
                      <a:pt x="209" y="279"/>
                    </a:cubicBezTo>
                    <a:cubicBezTo>
                      <a:pt x="207" y="280"/>
                      <a:pt x="206" y="281"/>
                      <a:pt x="205" y="282"/>
                    </a:cubicBezTo>
                    <a:cubicBezTo>
                      <a:pt x="205" y="282"/>
                      <a:pt x="204" y="281"/>
                      <a:pt x="203" y="282"/>
                    </a:cubicBezTo>
                    <a:cubicBezTo>
                      <a:pt x="202" y="282"/>
                      <a:pt x="201" y="284"/>
                      <a:pt x="201" y="285"/>
                    </a:cubicBezTo>
                    <a:cubicBezTo>
                      <a:pt x="201" y="286"/>
                      <a:pt x="201" y="286"/>
                      <a:pt x="201" y="286"/>
                    </a:cubicBezTo>
                    <a:cubicBezTo>
                      <a:pt x="200" y="286"/>
                      <a:pt x="200" y="286"/>
                      <a:pt x="199" y="286"/>
                    </a:cubicBezTo>
                    <a:cubicBezTo>
                      <a:pt x="198" y="285"/>
                      <a:pt x="195" y="284"/>
                      <a:pt x="194" y="286"/>
                    </a:cubicBezTo>
                    <a:cubicBezTo>
                      <a:pt x="194" y="286"/>
                      <a:pt x="194" y="286"/>
                      <a:pt x="194" y="287"/>
                    </a:cubicBezTo>
                    <a:cubicBezTo>
                      <a:pt x="193" y="287"/>
                      <a:pt x="193" y="287"/>
                      <a:pt x="193" y="287"/>
                    </a:cubicBezTo>
                    <a:cubicBezTo>
                      <a:pt x="191" y="287"/>
                      <a:pt x="191" y="287"/>
                      <a:pt x="189" y="288"/>
                    </a:cubicBezTo>
                    <a:cubicBezTo>
                      <a:pt x="189" y="288"/>
                      <a:pt x="189" y="288"/>
                      <a:pt x="188" y="289"/>
                    </a:cubicBezTo>
                    <a:cubicBezTo>
                      <a:pt x="184" y="290"/>
                      <a:pt x="184" y="295"/>
                      <a:pt x="184" y="299"/>
                    </a:cubicBezTo>
                    <a:cubicBezTo>
                      <a:pt x="183" y="299"/>
                      <a:pt x="181" y="299"/>
                      <a:pt x="180" y="301"/>
                    </a:cubicBezTo>
                    <a:cubicBezTo>
                      <a:pt x="179" y="302"/>
                      <a:pt x="179" y="302"/>
                      <a:pt x="178" y="302"/>
                    </a:cubicBezTo>
                    <a:cubicBezTo>
                      <a:pt x="177" y="303"/>
                      <a:pt x="176" y="303"/>
                      <a:pt x="175" y="305"/>
                    </a:cubicBezTo>
                    <a:cubicBezTo>
                      <a:pt x="175" y="304"/>
                      <a:pt x="174" y="304"/>
                      <a:pt x="174" y="303"/>
                    </a:cubicBezTo>
                    <a:cubicBezTo>
                      <a:pt x="173" y="303"/>
                      <a:pt x="173" y="302"/>
                      <a:pt x="172" y="302"/>
                    </a:cubicBezTo>
                    <a:cubicBezTo>
                      <a:pt x="171" y="302"/>
                      <a:pt x="171" y="301"/>
                      <a:pt x="169" y="299"/>
                    </a:cubicBezTo>
                    <a:cubicBezTo>
                      <a:pt x="167" y="296"/>
                      <a:pt x="162" y="297"/>
                      <a:pt x="158" y="298"/>
                    </a:cubicBezTo>
                    <a:cubicBezTo>
                      <a:pt x="157" y="298"/>
                      <a:pt x="156" y="299"/>
                      <a:pt x="155" y="299"/>
                    </a:cubicBezTo>
                    <a:cubicBezTo>
                      <a:pt x="152" y="299"/>
                      <a:pt x="150" y="300"/>
                      <a:pt x="148" y="301"/>
                    </a:cubicBezTo>
                    <a:cubicBezTo>
                      <a:pt x="147" y="301"/>
                      <a:pt x="146" y="302"/>
                      <a:pt x="145" y="302"/>
                    </a:cubicBezTo>
                    <a:cubicBezTo>
                      <a:pt x="144" y="302"/>
                      <a:pt x="143" y="302"/>
                      <a:pt x="143" y="300"/>
                    </a:cubicBezTo>
                    <a:cubicBezTo>
                      <a:pt x="142" y="300"/>
                      <a:pt x="142" y="300"/>
                      <a:pt x="142" y="300"/>
                    </a:cubicBezTo>
                    <a:cubicBezTo>
                      <a:pt x="142" y="299"/>
                      <a:pt x="141" y="298"/>
                      <a:pt x="140" y="298"/>
                    </a:cubicBezTo>
                    <a:cubicBezTo>
                      <a:pt x="140" y="298"/>
                      <a:pt x="140" y="298"/>
                      <a:pt x="139" y="298"/>
                    </a:cubicBezTo>
                    <a:cubicBezTo>
                      <a:pt x="139" y="298"/>
                      <a:pt x="139" y="297"/>
                      <a:pt x="139" y="297"/>
                    </a:cubicBezTo>
                    <a:cubicBezTo>
                      <a:pt x="139" y="296"/>
                      <a:pt x="138" y="296"/>
                      <a:pt x="137" y="296"/>
                    </a:cubicBezTo>
                    <a:cubicBezTo>
                      <a:pt x="137" y="296"/>
                      <a:pt x="137" y="296"/>
                      <a:pt x="137" y="296"/>
                    </a:cubicBezTo>
                    <a:cubicBezTo>
                      <a:pt x="137" y="296"/>
                      <a:pt x="136" y="296"/>
                      <a:pt x="136" y="296"/>
                    </a:cubicBezTo>
                    <a:cubicBezTo>
                      <a:pt x="135" y="295"/>
                      <a:pt x="135" y="295"/>
                      <a:pt x="135" y="294"/>
                    </a:cubicBezTo>
                    <a:cubicBezTo>
                      <a:pt x="134" y="293"/>
                      <a:pt x="134" y="293"/>
                      <a:pt x="134" y="293"/>
                    </a:cubicBezTo>
                    <a:cubicBezTo>
                      <a:pt x="134" y="293"/>
                      <a:pt x="134" y="292"/>
                      <a:pt x="133" y="290"/>
                    </a:cubicBezTo>
                    <a:cubicBezTo>
                      <a:pt x="133" y="288"/>
                      <a:pt x="132" y="287"/>
                      <a:pt x="132" y="287"/>
                    </a:cubicBezTo>
                    <a:cubicBezTo>
                      <a:pt x="132" y="287"/>
                      <a:pt x="131" y="286"/>
                      <a:pt x="131" y="284"/>
                    </a:cubicBezTo>
                    <a:cubicBezTo>
                      <a:pt x="131" y="284"/>
                      <a:pt x="130" y="284"/>
                      <a:pt x="130" y="284"/>
                    </a:cubicBezTo>
                    <a:cubicBezTo>
                      <a:pt x="130" y="284"/>
                      <a:pt x="131" y="284"/>
                      <a:pt x="131" y="284"/>
                    </a:cubicBezTo>
                    <a:cubicBezTo>
                      <a:pt x="131" y="284"/>
                      <a:pt x="131" y="284"/>
                      <a:pt x="131" y="284"/>
                    </a:cubicBezTo>
                    <a:cubicBezTo>
                      <a:pt x="131" y="283"/>
                      <a:pt x="132" y="283"/>
                      <a:pt x="132" y="282"/>
                    </a:cubicBezTo>
                    <a:cubicBezTo>
                      <a:pt x="132" y="281"/>
                      <a:pt x="132" y="281"/>
                      <a:pt x="132" y="280"/>
                    </a:cubicBezTo>
                    <a:cubicBezTo>
                      <a:pt x="132" y="280"/>
                      <a:pt x="131" y="280"/>
                      <a:pt x="131" y="279"/>
                    </a:cubicBezTo>
                    <a:cubicBezTo>
                      <a:pt x="131" y="279"/>
                      <a:pt x="131" y="279"/>
                      <a:pt x="131" y="279"/>
                    </a:cubicBezTo>
                    <a:cubicBezTo>
                      <a:pt x="132" y="279"/>
                      <a:pt x="132" y="279"/>
                      <a:pt x="133" y="278"/>
                    </a:cubicBezTo>
                    <a:cubicBezTo>
                      <a:pt x="135" y="277"/>
                      <a:pt x="134" y="274"/>
                      <a:pt x="134" y="273"/>
                    </a:cubicBezTo>
                    <a:cubicBezTo>
                      <a:pt x="134" y="273"/>
                      <a:pt x="134" y="272"/>
                      <a:pt x="133" y="272"/>
                    </a:cubicBezTo>
                    <a:cubicBezTo>
                      <a:pt x="133" y="271"/>
                      <a:pt x="133" y="271"/>
                      <a:pt x="134" y="271"/>
                    </a:cubicBezTo>
                    <a:cubicBezTo>
                      <a:pt x="134" y="271"/>
                      <a:pt x="134" y="270"/>
                      <a:pt x="134" y="269"/>
                    </a:cubicBezTo>
                    <a:cubicBezTo>
                      <a:pt x="135" y="268"/>
                      <a:pt x="135" y="268"/>
                      <a:pt x="136" y="267"/>
                    </a:cubicBezTo>
                    <a:cubicBezTo>
                      <a:pt x="136" y="267"/>
                      <a:pt x="136" y="266"/>
                      <a:pt x="137" y="266"/>
                    </a:cubicBezTo>
                    <a:cubicBezTo>
                      <a:pt x="137" y="264"/>
                      <a:pt x="137" y="263"/>
                      <a:pt x="137" y="262"/>
                    </a:cubicBezTo>
                    <a:cubicBezTo>
                      <a:pt x="137" y="262"/>
                      <a:pt x="136" y="261"/>
                      <a:pt x="136" y="261"/>
                    </a:cubicBezTo>
                    <a:cubicBezTo>
                      <a:pt x="136" y="261"/>
                      <a:pt x="136" y="261"/>
                      <a:pt x="136" y="261"/>
                    </a:cubicBezTo>
                    <a:cubicBezTo>
                      <a:pt x="137" y="261"/>
                      <a:pt x="138" y="260"/>
                      <a:pt x="137" y="259"/>
                    </a:cubicBezTo>
                    <a:cubicBezTo>
                      <a:pt x="137" y="257"/>
                      <a:pt x="136" y="257"/>
                      <a:pt x="135" y="257"/>
                    </a:cubicBezTo>
                    <a:cubicBezTo>
                      <a:pt x="134" y="257"/>
                      <a:pt x="134" y="257"/>
                      <a:pt x="133" y="256"/>
                    </a:cubicBezTo>
                    <a:cubicBezTo>
                      <a:pt x="132" y="255"/>
                      <a:pt x="132" y="255"/>
                      <a:pt x="132" y="255"/>
                    </a:cubicBezTo>
                    <a:cubicBezTo>
                      <a:pt x="131" y="254"/>
                      <a:pt x="129" y="254"/>
                      <a:pt x="128" y="254"/>
                    </a:cubicBezTo>
                    <a:cubicBezTo>
                      <a:pt x="128" y="254"/>
                      <a:pt x="127" y="254"/>
                      <a:pt x="127" y="253"/>
                    </a:cubicBezTo>
                    <a:cubicBezTo>
                      <a:pt x="126" y="252"/>
                      <a:pt x="124" y="253"/>
                      <a:pt x="123" y="253"/>
                    </a:cubicBezTo>
                    <a:cubicBezTo>
                      <a:pt x="123" y="253"/>
                      <a:pt x="122" y="253"/>
                      <a:pt x="122" y="253"/>
                    </a:cubicBezTo>
                    <a:cubicBezTo>
                      <a:pt x="120" y="252"/>
                      <a:pt x="119" y="253"/>
                      <a:pt x="118" y="253"/>
                    </a:cubicBezTo>
                    <a:cubicBezTo>
                      <a:pt x="117" y="253"/>
                      <a:pt x="117" y="254"/>
                      <a:pt x="116" y="254"/>
                    </a:cubicBezTo>
                    <a:cubicBezTo>
                      <a:pt x="114" y="255"/>
                      <a:pt x="112" y="254"/>
                      <a:pt x="110" y="253"/>
                    </a:cubicBezTo>
                    <a:cubicBezTo>
                      <a:pt x="108" y="252"/>
                      <a:pt x="107" y="253"/>
                      <a:pt x="106" y="253"/>
                    </a:cubicBezTo>
                    <a:cubicBezTo>
                      <a:pt x="105" y="252"/>
                      <a:pt x="105" y="252"/>
                      <a:pt x="104" y="253"/>
                    </a:cubicBezTo>
                    <a:cubicBezTo>
                      <a:pt x="104" y="253"/>
                      <a:pt x="104" y="253"/>
                      <a:pt x="104" y="253"/>
                    </a:cubicBezTo>
                    <a:cubicBezTo>
                      <a:pt x="104" y="252"/>
                      <a:pt x="105" y="252"/>
                      <a:pt x="105" y="251"/>
                    </a:cubicBezTo>
                    <a:cubicBezTo>
                      <a:pt x="108" y="249"/>
                      <a:pt x="108" y="247"/>
                      <a:pt x="108" y="245"/>
                    </a:cubicBezTo>
                    <a:cubicBezTo>
                      <a:pt x="108" y="245"/>
                      <a:pt x="108" y="244"/>
                      <a:pt x="108" y="244"/>
                    </a:cubicBezTo>
                    <a:cubicBezTo>
                      <a:pt x="108" y="242"/>
                      <a:pt x="108" y="242"/>
                      <a:pt x="109" y="242"/>
                    </a:cubicBezTo>
                    <a:cubicBezTo>
                      <a:pt x="109" y="242"/>
                      <a:pt x="110" y="242"/>
                      <a:pt x="110" y="242"/>
                    </a:cubicBezTo>
                    <a:cubicBezTo>
                      <a:pt x="111" y="241"/>
                      <a:pt x="111" y="241"/>
                      <a:pt x="111" y="239"/>
                    </a:cubicBezTo>
                    <a:cubicBezTo>
                      <a:pt x="111" y="239"/>
                      <a:pt x="112" y="238"/>
                      <a:pt x="113" y="236"/>
                    </a:cubicBezTo>
                    <a:cubicBezTo>
                      <a:pt x="116" y="232"/>
                      <a:pt x="116" y="231"/>
                      <a:pt x="116" y="230"/>
                    </a:cubicBezTo>
                    <a:cubicBezTo>
                      <a:pt x="116" y="228"/>
                      <a:pt x="116" y="228"/>
                      <a:pt x="116" y="227"/>
                    </a:cubicBezTo>
                    <a:cubicBezTo>
                      <a:pt x="117" y="226"/>
                      <a:pt x="117" y="226"/>
                      <a:pt x="118" y="225"/>
                    </a:cubicBezTo>
                    <a:cubicBezTo>
                      <a:pt x="119" y="224"/>
                      <a:pt x="121" y="222"/>
                      <a:pt x="122" y="221"/>
                    </a:cubicBezTo>
                    <a:cubicBezTo>
                      <a:pt x="122" y="221"/>
                      <a:pt x="123" y="219"/>
                      <a:pt x="122" y="217"/>
                    </a:cubicBezTo>
                    <a:cubicBezTo>
                      <a:pt x="122" y="216"/>
                      <a:pt x="119" y="216"/>
                      <a:pt x="119" y="216"/>
                    </a:cubicBezTo>
                    <a:cubicBezTo>
                      <a:pt x="117" y="216"/>
                      <a:pt x="117" y="216"/>
                      <a:pt x="116" y="217"/>
                    </a:cubicBezTo>
                    <a:cubicBezTo>
                      <a:pt x="116" y="217"/>
                      <a:pt x="115" y="217"/>
                      <a:pt x="115" y="217"/>
                    </a:cubicBezTo>
                    <a:cubicBezTo>
                      <a:pt x="113" y="215"/>
                      <a:pt x="110" y="215"/>
                      <a:pt x="106" y="216"/>
                    </a:cubicBezTo>
                    <a:cubicBezTo>
                      <a:pt x="105" y="216"/>
                      <a:pt x="104" y="216"/>
                      <a:pt x="103" y="216"/>
                    </a:cubicBezTo>
                    <a:cubicBezTo>
                      <a:pt x="99" y="217"/>
                      <a:pt x="98" y="219"/>
                      <a:pt x="97" y="223"/>
                    </a:cubicBezTo>
                    <a:cubicBezTo>
                      <a:pt x="96" y="227"/>
                      <a:pt x="95" y="230"/>
                      <a:pt x="93" y="232"/>
                    </a:cubicBezTo>
                    <a:cubicBezTo>
                      <a:pt x="93" y="233"/>
                      <a:pt x="92" y="233"/>
                      <a:pt x="87" y="234"/>
                    </a:cubicBezTo>
                    <a:cubicBezTo>
                      <a:pt x="84" y="234"/>
                      <a:pt x="83" y="234"/>
                      <a:pt x="83" y="235"/>
                    </a:cubicBezTo>
                    <a:cubicBezTo>
                      <a:pt x="83" y="235"/>
                      <a:pt x="83" y="235"/>
                      <a:pt x="83" y="235"/>
                    </a:cubicBezTo>
                    <a:cubicBezTo>
                      <a:pt x="83" y="235"/>
                      <a:pt x="83" y="235"/>
                      <a:pt x="82" y="235"/>
                    </a:cubicBezTo>
                    <a:cubicBezTo>
                      <a:pt x="80" y="235"/>
                      <a:pt x="80" y="235"/>
                      <a:pt x="77" y="237"/>
                    </a:cubicBezTo>
                    <a:cubicBezTo>
                      <a:pt x="76" y="238"/>
                      <a:pt x="76" y="238"/>
                      <a:pt x="76" y="238"/>
                    </a:cubicBezTo>
                    <a:cubicBezTo>
                      <a:pt x="75" y="238"/>
                      <a:pt x="74" y="238"/>
                      <a:pt x="74" y="238"/>
                    </a:cubicBezTo>
                    <a:cubicBezTo>
                      <a:pt x="74" y="238"/>
                      <a:pt x="74" y="237"/>
                      <a:pt x="74" y="237"/>
                    </a:cubicBezTo>
                    <a:cubicBezTo>
                      <a:pt x="74" y="236"/>
                      <a:pt x="73" y="236"/>
                      <a:pt x="73" y="235"/>
                    </a:cubicBezTo>
                    <a:cubicBezTo>
                      <a:pt x="72" y="233"/>
                      <a:pt x="70" y="233"/>
                      <a:pt x="69" y="234"/>
                    </a:cubicBezTo>
                    <a:cubicBezTo>
                      <a:pt x="68" y="234"/>
                      <a:pt x="68" y="234"/>
                      <a:pt x="68" y="233"/>
                    </a:cubicBezTo>
                    <a:cubicBezTo>
                      <a:pt x="67" y="233"/>
                      <a:pt x="67" y="232"/>
                      <a:pt x="67" y="231"/>
                    </a:cubicBezTo>
                    <a:cubicBezTo>
                      <a:pt x="67" y="230"/>
                      <a:pt x="68" y="229"/>
                      <a:pt x="68" y="229"/>
                    </a:cubicBezTo>
                    <a:cubicBezTo>
                      <a:pt x="68" y="227"/>
                      <a:pt x="67" y="226"/>
                      <a:pt x="66" y="225"/>
                    </a:cubicBezTo>
                    <a:cubicBezTo>
                      <a:pt x="66" y="225"/>
                      <a:pt x="65" y="224"/>
                      <a:pt x="65" y="223"/>
                    </a:cubicBezTo>
                    <a:cubicBezTo>
                      <a:pt x="65" y="221"/>
                      <a:pt x="65" y="220"/>
                      <a:pt x="65" y="219"/>
                    </a:cubicBezTo>
                    <a:cubicBezTo>
                      <a:pt x="64" y="217"/>
                      <a:pt x="64" y="216"/>
                      <a:pt x="64" y="213"/>
                    </a:cubicBezTo>
                    <a:cubicBezTo>
                      <a:pt x="64" y="209"/>
                      <a:pt x="64" y="209"/>
                      <a:pt x="65" y="208"/>
                    </a:cubicBezTo>
                    <a:cubicBezTo>
                      <a:pt x="65" y="207"/>
                      <a:pt x="66" y="206"/>
                      <a:pt x="67" y="204"/>
                    </a:cubicBezTo>
                    <a:cubicBezTo>
                      <a:pt x="68" y="201"/>
                      <a:pt x="68" y="200"/>
                      <a:pt x="68" y="199"/>
                    </a:cubicBezTo>
                    <a:cubicBezTo>
                      <a:pt x="68" y="198"/>
                      <a:pt x="68" y="198"/>
                      <a:pt x="69" y="197"/>
                    </a:cubicBezTo>
                    <a:cubicBezTo>
                      <a:pt x="70" y="197"/>
                      <a:pt x="70" y="196"/>
                      <a:pt x="71" y="194"/>
                    </a:cubicBezTo>
                    <a:cubicBezTo>
                      <a:pt x="71" y="193"/>
                      <a:pt x="71" y="192"/>
                      <a:pt x="71" y="190"/>
                    </a:cubicBezTo>
                    <a:cubicBezTo>
                      <a:pt x="71" y="189"/>
                      <a:pt x="71" y="189"/>
                      <a:pt x="71" y="189"/>
                    </a:cubicBezTo>
                    <a:cubicBezTo>
                      <a:pt x="71" y="188"/>
                      <a:pt x="71" y="188"/>
                      <a:pt x="71" y="188"/>
                    </a:cubicBezTo>
                    <a:cubicBezTo>
                      <a:pt x="72" y="188"/>
                      <a:pt x="72" y="188"/>
                      <a:pt x="72" y="187"/>
                    </a:cubicBezTo>
                    <a:cubicBezTo>
                      <a:pt x="73" y="185"/>
                      <a:pt x="74" y="185"/>
                      <a:pt x="74" y="183"/>
                    </a:cubicBezTo>
                    <a:cubicBezTo>
                      <a:pt x="74" y="182"/>
                      <a:pt x="74" y="182"/>
                      <a:pt x="75" y="181"/>
                    </a:cubicBezTo>
                    <a:cubicBezTo>
                      <a:pt x="76" y="180"/>
                      <a:pt x="76" y="180"/>
                      <a:pt x="76" y="180"/>
                    </a:cubicBezTo>
                    <a:cubicBezTo>
                      <a:pt x="76" y="179"/>
                      <a:pt x="77" y="179"/>
                      <a:pt x="77" y="179"/>
                    </a:cubicBezTo>
                    <a:cubicBezTo>
                      <a:pt x="78" y="178"/>
                      <a:pt x="78" y="178"/>
                      <a:pt x="79" y="177"/>
                    </a:cubicBezTo>
                    <a:cubicBezTo>
                      <a:pt x="79" y="177"/>
                      <a:pt x="80" y="177"/>
                      <a:pt x="81" y="177"/>
                    </a:cubicBezTo>
                    <a:cubicBezTo>
                      <a:pt x="82" y="177"/>
                      <a:pt x="83" y="177"/>
                      <a:pt x="84" y="176"/>
                    </a:cubicBezTo>
                    <a:cubicBezTo>
                      <a:pt x="84" y="176"/>
                      <a:pt x="84" y="176"/>
                      <a:pt x="84" y="176"/>
                    </a:cubicBezTo>
                    <a:cubicBezTo>
                      <a:pt x="84" y="176"/>
                      <a:pt x="85" y="176"/>
                      <a:pt x="85" y="176"/>
                    </a:cubicBezTo>
                    <a:cubicBezTo>
                      <a:pt x="87" y="176"/>
                      <a:pt x="88" y="175"/>
                      <a:pt x="88" y="173"/>
                    </a:cubicBezTo>
                    <a:cubicBezTo>
                      <a:pt x="88" y="173"/>
                      <a:pt x="88" y="173"/>
                      <a:pt x="88" y="173"/>
                    </a:cubicBezTo>
                    <a:cubicBezTo>
                      <a:pt x="88" y="172"/>
                      <a:pt x="88" y="172"/>
                      <a:pt x="88" y="172"/>
                    </a:cubicBezTo>
                    <a:cubicBezTo>
                      <a:pt x="88" y="171"/>
                      <a:pt x="88" y="171"/>
                      <a:pt x="88" y="171"/>
                    </a:cubicBezTo>
                    <a:cubicBezTo>
                      <a:pt x="89" y="171"/>
                      <a:pt x="91" y="171"/>
                      <a:pt x="93" y="171"/>
                    </a:cubicBezTo>
                    <a:cubicBezTo>
                      <a:pt x="94" y="170"/>
                      <a:pt x="94" y="170"/>
                      <a:pt x="95" y="170"/>
                    </a:cubicBezTo>
                    <a:cubicBezTo>
                      <a:pt x="95" y="170"/>
                      <a:pt x="95" y="170"/>
                      <a:pt x="95" y="170"/>
                    </a:cubicBezTo>
                    <a:cubicBezTo>
                      <a:pt x="95" y="170"/>
                      <a:pt x="96" y="170"/>
                      <a:pt x="97" y="171"/>
                    </a:cubicBezTo>
                    <a:cubicBezTo>
                      <a:pt x="99" y="172"/>
                      <a:pt x="100" y="172"/>
                      <a:pt x="101" y="171"/>
                    </a:cubicBezTo>
                    <a:cubicBezTo>
                      <a:pt x="101" y="171"/>
                      <a:pt x="102" y="171"/>
                      <a:pt x="102" y="171"/>
                    </a:cubicBezTo>
                    <a:cubicBezTo>
                      <a:pt x="103" y="171"/>
                      <a:pt x="103" y="172"/>
                      <a:pt x="104" y="172"/>
                    </a:cubicBezTo>
                    <a:cubicBezTo>
                      <a:pt x="105" y="172"/>
                      <a:pt x="105" y="172"/>
                      <a:pt x="105" y="172"/>
                    </a:cubicBezTo>
                    <a:cubicBezTo>
                      <a:pt x="105" y="172"/>
                      <a:pt x="106" y="172"/>
                      <a:pt x="107" y="173"/>
                    </a:cubicBezTo>
                    <a:cubicBezTo>
                      <a:pt x="110" y="174"/>
                      <a:pt x="111" y="173"/>
                      <a:pt x="112" y="172"/>
                    </a:cubicBezTo>
                    <a:cubicBezTo>
                      <a:pt x="112" y="172"/>
                      <a:pt x="112" y="173"/>
                      <a:pt x="113" y="173"/>
                    </a:cubicBezTo>
                    <a:cubicBezTo>
                      <a:pt x="114" y="174"/>
                      <a:pt x="115" y="173"/>
                      <a:pt x="115" y="173"/>
                    </a:cubicBezTo>
                    <a:cubicBezTo>
                      <a:pt x="117" y="172"/>
                      <a:pt x="115" y="169"/>
                      <a:pt x="114" y="168"/>
                    </a:cubicBezTo>
                    <a:cubicBezTo>
                      <a:pt x="114" y="168"/>
                      <a:pt x="114" y="168"/>
                      <a:pt x="114" y="168"/>
                    </a:cubicBezTo>
                    <a:cubicBezTo>
                      <a:pt x="114" y="167"/>
                      <a:pt x="115" y="167"/>
                      <a:pt x="115" y="166"/>
                    </a:cubicBezTo>
                    <a:cubicBezTo>
                      <a:pt x="115" y="166"/>
                      <a:pt x="116" y="166"/>
                      <a:pt x="117" y="166"/>
                    </a:cubicBezTo>
                    <a:cubicBezTo>
                      <a:pt x="118" y="166"/>
                      <a:pt x="119" y="166"/>
                      <a:pt x="120" y="166"/>
                    </a:cubicBezTo>
                    <a:cubicBezTo>
                      <a:pt x="120" y="166"/>
                      <a:pt x="120" y="166"/>
                      <a:pt x="121" y="166"/>
                    </a:cubicBezTo>
                    <a:cubicBezTo>
                      <a:pt x="122" y="167"/>
                      <a:pt x="123" y="167"/>
                      <a:pt x="123" y="166"/>
                    </a:cubicBezTo>
                    <a:cubicBezTo>
                      <a:pt x="124" y="166"/>
                      <a:pt x="125" y="166"/>
                      <a:pt x="126" y="165"/>
                    </a:cubicBezTo>
                    <a:cubicBezTo>
                      <a:pt x="127" y="165"/>
                      <a:pt x="128" y="165"/>
                      <a:pt x="128" y="165"/>
                    </a:cubicBezTo>
                    <a:cubicBezTo>
                      <a:pt x="129" y="165"/>
                      <a:pt x="129" y="165"/>
                      <a:pt x="131" y="166"/>
                    </a:cubicBezTo>
                    <a:cubicBezTo>
                      <a:pt x="133" y="166"/>
                      <a:pt x="133" y="166"/>
                      <a:pt x="133" y="166"/>
                    </a:cubicBezTo>
                    <a:cubicBezTo>
                      <a:pt x="132" y="169"/>
                      <a:pt x="134" y="169"/>
                      <a:pt x="136" y="170"/>
                    </a:cubicBezTo>
                    <a:cubicBezTo>
                      <a:pt x="139" y="171"/>
                      <a:pt x="140" y="170"/>
                      <a:pt x="142" y="169"/>
                    </a:cubicBezTo>
                    <a:cubicBezTo>
                      <a:pt x="142" y="168"/>
                      <a:pt x="142" y="168"/>
                      <a:pt x="143" y="168"/>
                    </a:cubicBezTo>
                    <a:cubicBezTo>
                      <a:pt x="144" y="168"/>
                      <a:pt x="144" y="168"/>
                      <a:pt x="145" y="169"/>
                    </a:cubicBezTo>
                    <a:cubicBezTo>
                      <a:pt x="145" y="170"/>
                      <a:pt x="145" y="170"/>
                      <a:pt x="145" y="170"/>
                    </a:cubicBezTo>
                    <a:cubicBezTo>
                      <a:pt x="146" y="172"/>
                      <a:pt x="147" y="172"/>
                      <a:pt x="148" y="172"/>
                    </a:cubicBezTo>
                    <a:cubicBezTo>
                      <a:pt x="149" y="173"/>
                      <a:pt x="149" y="173"/>
                      <a:pt x="149" y="173"/>
                    </a:cubicBezTo>
                    <a:cubicBezTo>
                      <a:pt x="149" y="174"/>
                      <a:pt x="149" y="175"/>
                      <a:pt x="149" y="175"/>
                    </a:cubicBezTo>
                    <a:cubicBezTo>
                      <a:pt x="148" y="176"/>
                      <a:pt x="148" y="177"/>
                      <a:pt x="147" y="178"/>
                    </a:cubicBezTo>
                    <a:cubicBezTo>
                      <a:pt x="147" y="180"/>
                      <a:pt x="147" y="184"/>
                      <a:pt x="149" y="185"/>
                    </a:cubicBezTo>
                    <a:cubicBezTo>
                      <a:pt x="149" y="185"/>
                      <a:pt x="149" y="186"/>
                      <a:pt x="150" y="186"/>
                    </a:cubicBezTo>
                    <a:cubicBezTo>
                      <a:pt x="150" y="186"/>
                      <a:pt x="150" y="187"/>
                      <a:pt x="150" y="188"/>
                    </a:cubicBezTo>
                    <a:cubicBezTo>
                      <a:pt x="151" y="188"/>
                      <a:pt x="151" y="189"/>
                      <a:pt x="151" y="189"/>
                    </a:cubicBezTo>
                    <a:cubicBezTo>
                      <a:pt x="154" y="193"/>
                      <a:pt x="155" y="194"/>
                      <a:pt x="156" y="195"/>
                    </a:cubicBezTo>
                    <a:cubicBezTo>
                      <a:pt x="157" y="195"/>
                      <a:pt x="159" y="196"/>
                      <a:pt x="162" y="193"/>
                    </a:cubicBezTo>
                    <a:cubicBezTo>
                      <a:pt x="166" y="189"/>
                      <a:pt x="166" y="183"/>
                      <a:pt x="164" y="180"/>
                    </a:cubicBezTo>
                    <a:cubicBezTo>
                      <a:pt x="163" y="180"/>
                      <a:pt x="163" y="180"/>
                      <a:pt x="163" y="179"/>
                    </a:cubicBezTo>
                    <a:cubicBezTo>
                      <a:pt x="164" y="178"/>
                      <a:pt x="164" y="178"/>
                      <a:pt x="164" y="177"/>
                    </a:cubicBezTo>
                    <a:cubicBezTo>
                      <a:pt x="164" y="175"/>
                      <a:pt x="164" y="174"/>
                      <a:pt x="163" y="173"/>
                    </a:cubicBezTo>
                    <a:cubicBezTo>
                      <a:pt x="163" y="173"/>
                      <a:pt x="163" y="172"/>
                      <a:pt x="162" y="171"/>
                    </a:cubicBezTo>
                    <a:cubicBezTo>
                      <a:pt x="161" y="169"/>
                      <a:pt x="161" y="168"/>
                      <a:pt x="161" y="166"/>
                    </a:cubicBezTo>
                    <a:cubicBezTo>
                      <a:pt x="161" y="165"/>
                      <a:pt x="161" y="165"/>
                      <a:pt x="161" y="165"/>
                    </a:cubicBezTo>
                    <a:cubicBezTo>
                      <a:pt x="160" y="164"/>
                      <a:pt x="160" y="164"/>
                      <a:pt x="160" y="163"/>
                    </a:cubicBezTo>
                    <a:cubicBezTo>
                      <a:pt x="160" y="163"/>
                      <a:pt x="160" y="163"/>
                      <a:pt x="160" y="163"/>
                    </a:cubicBezTo>
                    <a:cubicBezTo>
                      <a:pt x="160" y="163"/>
                      <a:pt x="160" y="163"/>
                      <a:pt x="160" y="162"/>
                    </a:cubicBezTo>
                    <a:cubicBezTo>
                      <a:pt x="161" y="161"/>
                      <a:pt x="161" y="160"/>
                      <a:pt x="162" y="160"/>
                    </a:cubicBezTo>
                    <a:cubicBezTo>
                      <a:pt x="163" y="158"/>
                      <a:pt x="164" y="157"/>
                      <a:pt x="164" y="156"/>
                    </a:cubicBezTo>
                    <a:cubicBezTo>
                      <a:pt x="165" y="155"/>
                      <a:pt x="166" y="155"/>
                      <a:pt x="167" y="154"/>
                    </a:cubicBezTo>
                    <a:cubicBezTo>
                      <a:pt x="168" y="154"/>
                      <a:pt x="169" y="153"/>
                      <a:pt x="171" y="152"/>
                    </a:cubicBezTo>
                    <a:cubicBezTo>
                      <a:pt x="174" y="150"/>
                      <a:pt x="175" y="149"/>
                      <a:pt x="176" y="148"/>
                    </a:cubicBezTo>
                    <a:cubicBezTo>
                      <a:pt x="177" y="147"/>
                      <a:pt x="177" y="147"/>
                      <a:pt x="178" y="146"/>
                    </a:cubicBezTo>
                    <a:cubicBezTo>
                      <a:pt x="179" y="146"/>
                      <a:pt x="180" y="145"/>
                      <a:pt x="181" y="145"/>
                    </a:cubicBezTo>
                    <a:cubicBezTo>
                      <a:pt x="183" y="145"/>
                      <a:pt x="184" y="145"/>
                      <a:pt x="185" y="143"/>
                    </a:cubicBezTo>
                    <a:cubicBezTo>
                      <a:pt x="185" y="143"/>
                      <a:pt x="185" y="143"/>
                      <a:pt x="186" y="143"/>
                    </a:cubicBezTo>
                    <a:cubicBezTo>
                      <a:pt x="187" y="143"/>
                      <a:pt x="187" y="142"/>
                      <a:pt x="188" y="142"/>
                    </a:cubicBezTo>
                    <a:cubicBezTo>
                      <a:pt x="191" y="141"/>
                      <a:pt x="191" y="141"/>
                      <a:pt x="192" y="141"/>
                    </a:cubicBezTo>
                    <a:cubicBezTo>
                      <a:pt x="192" y="140"/>
                      <a:pt x="193" y="140"/>
                      <a:pt x="194" y="140"/>
                    </a:cubicBezTo>
                    <a:cubicBezTo>
                      <a:pt x="196" y="139"/>
                      <a:pt x="197" y="137"/>
                      <a:pt x="198" y="135"/>
                    </a:cubicBezTo>
                    <a:cubicBezTo>
                      <a:pt x="198" y="135"/>
                      <a:pt x="197" y="134"/>
                      <a:pt x="197" y="133"/>
                    </a:cubicBezTo>
                    <a:cubicBezTo>
                      <a:pt x="198" y="133"/>
                      <a:pt x="198" y="133"/>
                      <a:pt x="199" y="133"/>
                    </a:cubicBezTo>
                    <a:cubicBezTo>
                      <a:pt x="200" y="133"/>
                      <a:pt x="202" y="133"/>
                      <a:pt x="202" y="131"/>
                    </a:cubicBezTo>
                    <a:cubicBezTo>
                      <a:pt x="202" y="130"/>
                      <a:pt x="201" y="129"/>
                      <a:pt x="200" y="129"/>
                    </a:cubicBezTo>
                    <a:cubicBezTo>
                      <a:pt x="199" y="129"/>
                      <a:pt x="198" y="128"/>
                      <a:pt x="198" y="128"/>
                    </a:cubicBezTo>
                    <a:cubicBezTo>
                      <a:pt x="198" y="128"/>
                      <a:pt x="197" y="127"/>
                      <a:pt x="198" y="126"/>
                    </a:cubicBezTo>
                    <a:cubicBezTo>
                      <a:pt x="198" y="125"/>
                      <a:pt x="198" y="125"/>
                      <a:pt x="198" y="125"/>
                    </a:cubicBezTo>
                    <a:cubicBezTo>
                      <a:pt x="198" y="124"/>
                      <a:pt x="199" y="123"/>
                      <a:pt x="199" y="122"/>
                    </a:cubicBezTo>
                    <a:cubicBezTo>
                      <a:pt x="199" y="122"/>
                      <a:pt x="199" y="122"/>
                      <a:pt x="199" y="122"/>
                    </a:cubicBezTo>
                    <a:cubicBezTo>
                      <a:pt x="199" y="123"/>
                      <a:pt x="200" y="123"/>
                      <a:pt x="200" y="123"/>
                    </a:cubicBezTo>
                    <a:cubicBezTo>
                      <a:pt x="201" y="124"/>
                      <a:pt x="202" y="124"/>
                      <a:pt x="203" y="124"/>
                    </a:cubicBezTo>
                    <a:cubicBezTo>
                      <a:pt x="204" y="123"/>
                      <a:pt x="204" y="122"/>
                      <a:pt x="204" y="122"/>
                    </a:cubicBezTo>
                    <a:cubicBezTo>
                      <a:pt x="204" y="121"/>
                      <a:pt x="204" y="121"/>
                      <a:pt x="204" y="121"/>
                    </a:cubicBezTo>
                    <a:cubicBezTo>
                      <a:pt x="204" y="121"/>
                      <a:pt x="204" y="120"/>
                      <a:pt x="204" y="120"/>
                    </a:cubicBezTo>
                    <a:cubicBezTo>
                      <a:pt x="204" y="119"/>
                      <a:pt x="204" y="119"/>
                      <a:pt x="204" y="119"/>
                    </a:cubicBezTo>
                    <a:cubicBezTo>
                      <a:pt x="205" y="119"/>
                      <a:pt x="205" y="119"/>
                      <a:pt x="205" y="119"/>
                    </a:cubicBezTo>
                    <a:cubicBezTo>
                      <a:pt x="205" y="119"/>
                      <a:pt x="206" y="120"/>
                      <a:pt x="207" y="120"/>
                    </a:cubicBezTo>
                    <a:cubicBezTo>
                      <a:pt x="208" y="119"/>
                      <a:pt x="208" y="119"/>
                      <a:pt x="209" y="118"/>
                    </a:cubicBezTo>
                    <a:cubicBezTo>
                      <a:pt x="209" y="118"/>
                      <a:pt x="209" y="117"/>
                      <a:pt x="210" y="117"/>
                    </a:cubicBezTo>
                    <a:cubicBezTo>
                      <a:pt x="211" y="115"/>
                      <a:pt x="211" y="115"/>
                      <a:pt x="212" y="114"/>
                    </a:cubicBezTo>
                    <a:cubicBezTo>
                      <a:pt x="212" y="113"/>
                      <a:pt x="212" y="113"/>
                      <a:pt x="212" y="113"/>
                    </a:cubicBezTo>
                    <a:cubicBezTo>
                      <a:pt x="212" y="112"/>
                      <a:pt x="212" y="112"/>
                      <a:pt x="212" y="112"/>
                    </a:cubicBezTo>
                    <a:cubicBezTo>
                      <a:pt x="213" y="112"/>
                      <a:pt x="214" y="111"/>
                      <a:pt x="214" y="111"/>
                    </a:cubicBezTo>
                    <a:cubicBezTo>
                      <a:pt x="215" y="110"/>
                      <a:pt x="215" y="110"/>
                      <a:pt x="214" y="109"/>
                    </a:cubicBezTo>
                    <a:cubicBezTo>
                      <a:pt x="215" y="109"/>
                      <a:pt x="215" y="109"/>
                      <a:pt x="215" y="109"/>
                    </a:cubicBezTo>
                    <a:cubicBezTo>
                      <a:pt x="215" y="109"/>
                      <a:pt x="215" y="109"/>
                      <a:pt x="215" y="109"/>
                    </a:cubicBezTo>
                    <a:cubicBezTo>
                      <a:pt x="215" y="109"/>
                      <a:pt x="216" y="110"/>
                      <a:pt x="218" y="110"/>
                    </a:cubicBezTo>
                    <a:cubicBezTo>
                      <a:pt x="222" y="110"/>
                      <a:pt x="223" y="110"/>
                      <a:pt x="224" y="108"/>
                    </a:cubicBezTo>
                    <a:cubicBezTo>
                      <a:pt x="225" y="108"/>
                      <a:pt x="225" y="109"/>
                      <a:pt x="226" y="109"/>
                    </a:cubicBezTo>
                    <a:cubicBezTo>
                      <a:pt x="227" y="110"/>
                      <a:pt x="229" y="109"/>
                      <a:pt x="230" y="108"/>
                    </a:cubicBezTo>
                    <a:cubicBezTo>
                      <a:pt x="231" y="106"/>
                      <a:pt x="231" y="105"/>
                      <a:pt x="230" y="104"/>
                    </a:cubicBezTo>
                    <a:cubicBezTo>
                      <a:pt x="230" y="103"/>
                      <a:pt x="230" y="103"/>
                      <a:pt x="229" y="103"/>
                    </a:cubicBezTo>
                    <a:cubicBezTo>
                      <a:pt x="229" y="103"/>
                      <a:pt x="229" y="103"/>
                      <a:pt x="229" y="102"/>
                    </a:cubicBezTo>
                    <a:cubicBezTo>
                      <a:pt x="229" y="100"/>
                      <a:pt x="229" y="100"/>
                      <a:pt x="232" y="98"/>
                    </a:cubicBezTo>
                    <a:cubicBezTo>
                      <a:pt x="234" y="97"/>
                      <a:pt x="235" y="97"/>
                      <a:pt x="235" y="97"/>
                    </a:cubicBezTo>
                    <a:cubicBezTo>
                      <a:pt x="235" y="97"/>
                      <a:pt x="236" y="97"/>
                      <a:pt x="237" y="96"/>
                    </a:cubicBezTo>
                    <a:cubicBezTo>
                      <a:pt x="238" y="95"/>
                      <a:pt x="238" y="95"/>
                      <a:pt x="238" y="95"/>
                    </a:cubicBezTo>
                    <a:cubicBezTo>
                      <a:pt x="238" y="95"/>
                      <a:pt x="238" y="95"/>
                      <a:pt x="238" y="95"/>
                    </a:cubicBezTo>
                    <a:cubicBezTo>
                      <a:pt x="239" y="95"/>
                      <a:pt x="239" y="95"/>
                      <a:pt x="239" y="95"/>
                    </a:cubicBezTo>
                    <a:cubicBezTo>
                      <a:pt x="240" y="95"/>
                      <a:pt x="240" y="95"/>
                      <a:pt x="240" y="95"/>
                    </a:cubicBezTo>
                    <a:cubicBezTo>
                      <a:pt x="241" y="95"/>
                      <a:pt x="242" y="95"/>
                      <a:pt x="243" y="95"/>
                    </a:cubicBezTo>
                    <a:cubicBezTo>
                      <a:pt x="243" y="95"/>
                      <a:pt x="243" y="95"/>
                      <a:pt x="243" y="95"/>
                    </a:cubicBezTo>
                    <a:cubicBezTo>
                      <a:pt x="244" y="95"/>
                      <a:pt x="245" y="94"/>
                      <a:pt x="245" y="94"/>
                    </a:cubicBezTo>
                    <a:cubicBezTo>
                      <a:pt x="246" y="94"/>
                      <a:pt x="246" y="94"/>
                      <a:pt x="248" y="94"/>
                    </a:cubicBezTo>
                    <a:cubicBezTo>
                      <a:pt x="249" y="94"/>
                      <a:pt x="250" y="93"/>
                      <a:pt x="250" y="93"/>
                    </a:cubicBezTo>
                    <a:cubicBezTo>
                      <a:pt x="251" y="92"/>
                      <a:pt x="251" y="91"/>
                      <a:pt x="251" y="91"/>
                    </a:cubicBezTo>
                    <a:cubicBezTo>
                      <a:pt x="251" y="91"/>
                      <a:pt x="252" y="91"/>
                      <a:pt x="252" y="91"/>
                    </a:cubicBezTo>
                    <a:cubicBezTo>
                      <a:pt x="253" y="91"/>
                      <a:pt x="253" y="91"/>
                      <a:pt x="253" y="90"/>
                    </a:cubicBezTo>
                    <a:cubicBezTo>
                      <a:pt x="253" y="91"/>
                      <a:pt x="253" y="91"/>
                      <a:pt x="253" y="91"/>
                    </a:cubicBezTo>
                    <a:cubicBezTo>
                      <a:pt x="253" y="91"/>
                      <a:pt x="253" y="92"/>
                      <a:pt x="252" y="93"/>
                    </a:cubicBezTo>
                    <a:cubicBezTo>
                      <a:pt x="252" y="93"/>
                      <a:pt x="252" y="93"/>
                      <a:pt x="252" y="93"/>
                    </a:cubicBezTo>
                    <a:cubicBezTo>
                      <a:pt x="251" y="95"/>
                      <a:pt x="251" y="95"/>
                      <a:pt x="251" y="96"/>
                    </a:cubicBezTo>
                    <a:cubicBezTo>
                      <a:pt x="251" y="97"/>
                      <a:pt x="251" y="98"/>
                      <a:pt x="252" y="98"/>
                    </a:cubicBezTo>
                    <a:cubicBezTo>
                      <a:pt x="252" y="99"/>
                      <a:pt x="253" y="100"/>
                      <a:pt x="254" y="100"/>
                    </a:cubicBezTo>
                    <a:cubicBezTo>
                      <a:pt x="255" y="100"/>
                      <a:pt x="257" y="100"/>
                      <a:pt x="259" y="99"/>
                    </a:cubicBezTo>
                    <a:cubicBezTo>
                      <a:pt x="261" y="98"/>
                      <a:pt x="261" y="97"/>
                      <a:pt x="262" y="97"/>
                    </a:cubicBezTo>
                    <a:cubicBezTo>
                      <a:pt x="263" y="97"/>
                      <a:pt x="263" y="97"/>
                      <a:pt x="263" y="97"/>
                    </a:cubicBezTo>
                    <a:cubicBezTo>
                      <a:pt x="263" y="97"/>
                      <a:pt x="264" y="97"/>
                      <a:pt x="264" y="97"/>
                    </a:cubicBezTo>
                    <a:cubicBezTo>
                      <a:pt x="264" y="97"/>
                      <a:pt x="264" y="97"/>
                      <a:pt x="264" y="97"/>
                    </a:cubicBezTo>
                    <a:cubicBezTo>
                      <a:pt x="265" y="97"/>
                      <a:pt x="266" y="96"/>
                      <a:pt x="267" y="95"/>
                    </a:cubicBezTo>
                    <a:cubicBezTo>
                      <a:pt x="267" y="95"/>
                      <a:pt x="267" y="95"/>
                      <a:pt x="268" y="95"/>
                    </a:cubicBezTo>
                    <a:cubicBezTo>
                      <a:pt x="268" y="95"/>
                      <a:pt x="268" y="94"/>
                      <a:pt x="269" y="94"/>
                    </a:cubicBezTo>
                    <a:cubicBezTo>
                      <a:pt x="270" y="94"/>
                      <a:pt x="270" y="94"/>
                      <a:pt x="270" y="94"/>
                    </a:cubicBezTo>
                    <a:cubicBezTo>
                      <a:pt x="271" y="94"/>
                      <a:pt x="272" y="94"/>
                      <a:pt x="273" y="93"/>
                    </a:cubicBezTo>
                    <a:cubicBezTo>
                      <a:pt x="273" y="93"/>
                      <a:pt x="273" y="93"/>
                      <a:pt x="273" y="93"/>
                    </a:cubicBezTo>
                    <a:cubicBezTo>
                      <a:pt x="273" y="93"/>
                      <a:pt x="273" y="93"/>
                      <a:pt x="274" y="93"/>
                    </a:cubicBezTo>
                    <a:cubicBezTo>
                      <a:pt x="274" y="93"/>
                      <a:pt x="275" y="93"/>
                      <a:pt x="276" y="92"/>
                    </a:cubicBezTo>
                    <a:cubicBezTo>
                      <a:pt x="277" y="92"/>
                      <a:pt x="279" y="92"/>
                      <a:pt x="279" y="91"/>
                    </a:cubicBezTo>
                    <a:cubicBezTo>
                      <a:pt x="279" y="90"/>
                      <a:pt x="279" y="89"/>
                      <a:pt x="278" y="88"/>
                    </a:cubicBezTo>
                    <a:cubicBezTo>
                      <a:pt x="279" y="88"/>
                      <a:pt x="279" y="88"/>
                      <a:pt x="279" y="88"/>
                    </a:cubicBezTo>
                    <a:cubicBezTo>
                      <a:pt x="279" y="88"/>
                      <a:pt x="279" y="88"/>
                      <a:pt x="279" y="88"/>
                    </a:cubicBezTo>
                    <a:cubicBezTo>
                      <a:pt x="280" y="88"/>
                      <a:pt x="280" y="88"/>
                      <a:pt x="280" y="88"/>
                    </a:cubicBezTo>
                    <a:cubicBezTo>
                      <a:pt x="280" y="88"/>
                      <a:pt x="280" y="88"/>
                      <a:pt x="280" y="88"/>
                    </a:cubicBezTo>
                    <a:cubicBezTo>
                      <a:pt x="280" y="88"/>
                      <a:pt x="280" y="88"/>
                      <a:pt x="280" y="88"/>
                    </a:cubicBezTo>
                    <a:cubicBezTo>
                      <a:pt x="280" y="87"/>
                      <a:pt x="280" y="87"/>
                      <a:pt x="280" y="87"/>
                    </a:cubicBezTo>
                    <a:cubicBezTo>
                      <a:pt x="280" y="87"/>
                      <a:pt x="280" y="87"/>
                      <a:pt x="280" y="87"/>
                    </a:cubicBezTo>
                    <a:cubicBezTo>
                      <a:pt x="281" y="87"/>
                      <a:pt x="281" y="88"/>
                      <a:pt x="281" y="88"/>
                    </a:cubicBezTo>
                    <a:cubicBezTo>
                      <a:pt x="282" y="88"/>
                      <a:pt x="282" y="88"/>
                      <a:pt x="282" y="88"/>
                    </a:cubicBezTo>
                    <a:cubicBezTo>
                      <a:pt x="283" y="88"/>
                      <a:pt x="283" y="88"/>
                      <a:pt x="284" y="88"/>
                    </a:cubicBezTo>
                    <a:cubicBezTo>
                      <a:pt x="286" y="87"/>
                      <a:pt x="286" y="87"/>
                      <a:pt x="286" y="86"/>
                    </a:cubicBezTo>
                    <a:cubicBezTo>
                      <a:pt x="286" y="86"/>
                      <a:pt x="286" y="86"/>
                      <a:pt x="286" y="86"/>
                    </a:cubicBezTo>
                    <a:cubicBezTo>
                      <a:pt x="286" y="86"/>
                      <a:pt x="286" y="86"/>
                      <a:pt x="286" y="86"/>
                    </a:cubicBezTo>
                    <a:cubicBezTo>
                      <a:pt x="286" y="85"/>
                      <a:pt x="286" y="85"/>
                      <a:pt x="285" y="85"/>
                    </a:cubicBezTo>
                    <a:cubicBezTo>
                      <a:pt x="284" y="85"/>
                      <a:pt x="283" y="85"/>
                      <a:pt x="283" y="85"/>
                    </a:cubicBezTo>
                    <a:cubicBezTo>
                      <a:pt x="283" y="84"/>
                      <a:pt x="283" y="84"/>
                      <a:pt x="283" y="83"/>
                    </a:cubicBezTo>
                    <a:cubicBezTo>
                      <a:pt x="282" y="83"/>
                      <a:pt x="282" y="82"/>
                      <a:pt x="282" y="81"/>
                    </a:cubicBezTo>
                    <a:cubicBezTo>
                      <a:pt x="282" y="79"/>
                      <a:pt x="282" y="79"/>
                      <a:pt x="281" y="79"/>
                    </a:cubicBezTo>
                    <a:cubicBezTo>
                      <a:pt x="281" y="79"/>
                      <a:pt x="281" y="78"/>
                      <a:pt x="280" y="80"/>
                    </a:cubicBezTo>
                    <a:cubicBezTo>
                      <a:pt x="277" y="83"/>
                      <a:pt x="277" y="83"/>
                      <a:pt x="277" y="83"/>
                    </a:cubicBezTo>
                    <a:cubicBezTo>
                      <a:pt x="277" y="83"/>
                      <a:pt x="277" y="83"/>
                      <a:pt x="277" y="83"/>
                    </a:cubicBezTo>
                    <a:cubicBezTo>
                      <a:pt x="277" y="83"/>
                      <a:pt x="277" y="84"/>
                      <a:pt x="276" y="86"/>
                    </a:cubicBezTo>
                    <a:cubicBezTo>
                      <a:pt x="276" y="86"/>
                      <a:pt x="276" y="86"/>
                      <a:pt x="275" y="86"/>
                    </a:cubicBezTo>
                    <a:cubicBezTo>
                      <a:pt x="275" y="86"/>
                      <a:pt x="275" y="86"/>
                      <a:pt x="275" y="86"/>
                    </a:cubicBezTo>
                    <a:cubicBezTo>
                      <a:pt x="272" y="87"/>
                      <a:pt x="272" y="87"/>
                      <a:pt x="272" y="87"/>
                    </a:cubicBezTo>
                    <a:cubicBezTo>
                      <a:pt x="272" y="87"/>
                      <a:pt x="272" y="86"/>
                      <a:pt x="273" y="86"/>
                    </a:cubicBezTo>
                    <a:cubicBezTo>
                      <a:pt x="273" y="86"/>
                      <a:pt x="272" y="86"/>
                      <a:pt x="272" y="86"/>
                    </a:cubicBezTo>
                    <a:cubicBezTo>
                      <a:pt x="272" y="86"/>
                      <a:pt x="271" y="86"/>
                      <a:pt x="269" y="86"/>
                    </a:cubicBezTo>
                    <a:cubicBezTo>
                      <a:pt x="266" y="86"/>
                      <a:pt x="266" y="85"/>
                      <a:pt x="266" y="85"/>
                    </a:cubicBezTo>
                    <a:cubicBezTo>
                      <a:pt x="266" y="83"/>
                      <a:pt x="264" y="83"/>
                      <a:pt x="262" y="83"/>
                    </a:cubicBezTo>
                    <a:cubicBezTo>
                      <a:pt x="262" y="82"/>
                      <a:pt x="262" y="82"/>
                      <a:pt x="262" y="82"/>
                    </a:cubicBezTo>
                    <a:cubicBezTo>
                      <a:pt x="262" y="82"/>
                      <a:pt x="262" y="82"/>
                      <a:pt x="262" y="81"/>
                    </a:cubicBezTo>
                    <a:cubicBezTo>
                      <a:pt x="262" y="80"/>
                      <a:pt x="262" y="79"/>
                      <a:pt x="261" y="79"/>
                    </a:cubicBezTo>
                    <a:cubicBezTo>
                      <a:pt x="261" y="78"/>
                      <a:pt x="261" y="78"/>
                      <a:pt x="261" y="78"/>
                    </a:cubicBezTo>
                    <a:cubicBezTo>
                      <a:pt x="262" y="78"/>
                      <a:pt x="262" y="78"/>
                      <a:pt x="262" y="77"/>
                    </a:cubicBezTo>
                    <a:cubicBezTo>
                      <a:pt x="262" y="77"/>
                      <a:pt x="262" y="76"/>
                      <a:pt x="262" y="76"/>
                    </a:cubicBezTo>
                    <a:cubicBezTo>
                      <a:pt x="263" y="76"/>
                      <a:pt x="263" y="76"/>
                      <a:pt x="264" y="76"/>
                    </a:cubicBezTo>
                    <a:cubicBezTo>
                      <a:pt x="265" y="75"/>
                      <a:pt x="266" y="75"/>
                      <a:pt x="267" y="73"/>
                    </a:cubicBezTo>
                    <a:cubicBezTo>
                      <a:pt x="267" y="72"/>
                      <a:pt x="265" y="71"/>
                      <a:pt x="265" y="71"/>
                    </a:cubicBezTo>
                    <a:cubicBezTo>
                      <a:pt x="264" y="71"/>
                      <a:pt x="264" y="71"/>
                      <a:pt x="264" y="70"/>
                    </a:cubicBezTo>
                    <a:cubicBezTo>
                      <a:pt x="263" y="70"/>
                      <a:pt x="261" y="69"/>
                      <a:pt x="258" y="69"/>
                    </a:cubicBezTo>
                    <a:cubicBezTo>
                      <a:pt x="256" y="69"/>
                      <a:pt x="254" y="69"/>
                      <a:pt x="252" y="70"/>
                    </a:cubicBezTo>
                    <a:cubicBezTo>
                      <a:pt x="252" y="69"/>
                      <a:pt x="252" y="69"/>
                      <a:pt x="252" y="69"/>
                    </a:cubicBezTo>
                    <a:cubicBezTo>
                      <a:pt x="253" y="68"/>
                      <a:pt x="253" y="68"/>
                      <a:pt x="253" y="68"/>
                    </a:cubicBezTo>
                    <a:cubicBezTo>
                      <a:pt x="253" y="68"/>
                      <a:pt x="254" y="68"/>
                      <a:pt x="255" y="68"/>
                    </a:cubicBezTo>
                    <a:cubicBezTo>
                      <a:pt x="257" y="67"/>
                      <a:pt x="261" y="68"/>
                      <a:pt x="262" y="68"/>
                    </a:cubicBezTo>
                    <a:cubicBezTo>
                      <a:pt x="262" y="68"/>
                      <a:pt x="267" y="68"/>
                      <a:pt x="275" y="69"/>
                    </a:cubicBezTo>
                    <a:cubicBezTo>
                      <a:pt x="281" y="69"/>
                      <a:pt x="282" y="69"/>
                      <a:pt x="283" y="67"/>
                    </a:cubicBezTo>
                    <a:cubicBezTo>
                      <a:pt x="283" y="66"/>
                      <a:pt x="284" y="66"/>
                      <a:pt x="285" y="65"/>
                    </a:cubicBezTo>
                    <a:cubicBezTo>
                      <a:pt x="287" y="64"/>
                      <a:pt x="288" y="63"/>
                      <a:pt x="289" y="63"/>
                    </a:cubicBezTo>
                    <a:cubicBezTo>
                      <a:pt x="289" y="62"/>
                      <a:pt x="289" y="62"/>
                      <a:pt x="292" y="62"/>
                    </a:cubicBezTo>
                    <a:cubicBezTo>
                      <a:pt x="293" y="62"/>
                      <a:pt x="293" y="62"/>
                      <a:pt x="294" y="62"/>
                    </a:cubicBezTo>
                    <a:cubicBezTo>
                      <a:pt x="293" y="64"/>
                      <a:pt x="293" y="65"/>
                      <a:pt x="293" y="65"/>
                    </a:cubicBezTo>
                    <a:cubicBezTo>
                      <a:pt x="290" y="69"/>
                      <a:pt x="290" y="69"/>
                      <a:pt x="290" y="69"/>
                    </a:cubicBezTo>
                    <a:cubicBezTo>
                      <a:pt x="289" y="73"/>
                      <a:pt x="289" y="73"/>
                      <a:pt x="289" y="73"/>
                    </a:cubicBezTo>
                    <a:cubicBezTo>
                      <a:pt x="289" y="73"/>
                      <a:pt x="289" y="73"/>
                      <a:pt x="289" y="73"/>
                    </a:cubicBezTo>
                    <a:cubicBezTo>
                      <a:pt x="288" y="73"/>
                      <a:pt x="288" y="73"/>
                      <a:pt x="288" y="73"/>
                    </a:cubicBezTo>
                    <a:cubicBezTo>
                      <a:pt x="288" y="73"/>
                      <a:pt x="287" y="73"/>
                      <a:pt x="286" y="73"/>
                    </a:cubicBezTo>
                    <a:cubicBezTo>
                      <a:pt x="285" y="73"/>
                      <a:pt x="285" y="74"/>
                      <a:pt x="285" y="74"/>
                    </a:cubicBezTo>
                    <a:cubicBezTo>
                      <a:pt x="285" y="74"/>
                      <a:pt x="285" y="74"/>
                      <a:pt x="286" y="75"/>
                    </a:cubicBezTo>
                    <a:cubicBezTo>
                      <a:pt x="287" y="75"/>
                      <a:pt x="287" y="75"/>
                      <a:pt x="288" y="75"/>
                    </a:cubicBezTo>
                    <a:cubicBezTo>
                      <a:pt x="288" y="75"/>
                      <a:pt x="288" y="75"/>
                      <a:pt x="288" y="75"/>
                    </a:cubicBezTo>
                    <a:cubicBezTo>
                      <a:pt x="288" y="75"/>
                      <a:pt x="288" y="75"/>
                      <a:pt x="288" y="75"/>
                    </a:cubicBezTo>
                    <a:cubicBezTo>
                      <a:pt x="287" y="76"/>
                      <a:pt x="286" y="76"/>
                      <a:pt x="285" y="76"/>
                    </a:cubicBezTo>
                    <a:cubicBezTo>
                      <a:pt x="284" y="77"/>
                      <a:pt x="283" y="77"/>
                      <a:pt x="283" y="78"/>
                    </a:cubicBezTo>
                    <a:cubicBezTo>
                      <a:pt x="284" y="78"/>
                      <a:pt x="284" y="78"/>
                      <a:pt x="285" y="78"/>
                    </a:cubicBezTo>
                    <a:cubicBezTo>
                      <a:pt x="289" y="79"/>
                      <a:pt x="296" y="78"/>
                      <a:pt x="296" y="78"/>
                    </a:cubicBezTo>
                    <a:cubicBezTo>
                      <a:pt x="298" y="78"/>
                      <a:pt x="298" y="78"/>
                      <a:pt x="298" y="78"/>
                    </a:cubicBezTo>
                    <a:cubicBezTo>
                      <a:pt x="301" y="80"/>
                      <a:pt x="301" y="80"/>
                      <a:pt x="301" y="80"/>
                    </a:cubicBezTo>
                    <a:cubicBezTo>
                      <a:pt x="301" y="81"/>
                      <a:pt x="301" y="81"/>
                      <a:pt x="301" y="81"/>
                    </a:cubicBezTo>
                    <a:cubicBezTo>
                      <a:pt x="301" y="81"/>
                      <a:pt x="303" y="81"/>
                      <a:pt x="305" y="81"/>
                    </a:cubicBezTo>
                    <a:cubicBezTo>
                      <a:pt x="304" y="81"/>
                      <a:pt x="304" y="81"/>
                      <a:pt x="303" y="81"/>
                    </a:cubicBezTo>
                    <a:cubicBezTo>
                      <a:pt x="303" y="81"/>
                      <a:pt x="302" y="81"/>
                      <a:pt x="302" y="81"/>
                    </a:cubicBezTo>
                    <a:cubicBezTo>
                      <a:pt x="301" y="81"/>
                      <a:pt x="301" y="81"/>
                      <a:pt x="301" y="81"/>
                    </a:cubicBezTo>
                    <a:cubicBezTo>
                      <a:pt x="301" y="82"/>
                      <a:pt x="301" y="82"/>
                      <a:pt x="301" y="82"/>
                    </a:cubicBezTo>
                    <a:cubicBezTo>
                      <a:pt x="302" y="83"/>
                      <a:pt x="302" y="83"/>
                      <a:pt x="302" y="83"/>
                    </a:cubicBezTo>
                    <a:cubicBezTo>
                      <a:pt x="303" y="83"/>
                      <a:pt x="303" y="84"/>
                      <a:pt x="304" y="84"/>
                    </a:cubicBezTo>
                    <a:cubicBezTo>
                      <a:pt x="304" y="84"/>
                      <a:pt x="304" y="84"/>
                      <a:pt x="305" y="83"/>
                    </a:cubicBezTo>
                    <a:cubicBezTo>
                      <a:pt x="306" y="82"/>
                      <a:pt x="307" y="82"/>
                      <a:pt x="308" y="80"/>
                    </a:cubicBezTo>
                    <a:cubicBezTo>
                      <a:pt x="309" y="81"/>
                      <a:pt x="310" y="81"/>
                      <a:pt x="310" y="80"/>
                    </a:cubicBezTo>
                    <a:cubicBezTo>
                      <a:pt x="311" y="80"/>
                      <a:pt x="311" y="79"/>
                      <a:pt x="311" y="79"/>
                    </a:cubicBezTo>
                    <a:cubicBezTo>
                      <a:pt x="311" y="79"/>
                      <a:pt x="311" y="79"/>
                      <a:pt x="311" y="79"/>
                    </a:cubicBezTo>
                    <a:cubicBezTo>
                      <a:pt x="311" y="79"/>
                      <a:pt x="312" y="79"/>
                      <a:pt x="312" y="79"/>
                    </a:cubicBezTo>
                    <a:cubicBezTo>
                      <a:pt x="311" y="79"/>
                      <a:pt x="311" y="79"/>
                      <a:pt x="311" y="80"/>
                    </a:cubicBezTo>
                    <a:cubicBezTo>
                      <a:pt x="312" y="82"/>
                      <a:pt x="312" y="82"/>
                      <a:pt x="312" y="82"/>
                    </a:cubicBezTo>
                    <a:cubicBezTo>
                      <a:pt x="312" y="83"/>
                      <a:pt x="312" y="83"/>
                      <a:pt x="312" y="83"/>
                    </a:cubicBezTo>
                    <a:cubicBezTo>
                      <a:pt x="312" y="83"/>
                      <a:pt x="312" y="83"/>
                      <a:pt x="313" y="82"/>
                    </a:cubicBezTo>
                    <a:cubicBezTo>
                      <a:pt x="313" y="82"/>
                      <a:pt x="314" y="82"/>
                      <a:pt x="314" y="82"/>
                    </a:cubicBezTo>
                    <a:cubicBezTo>
                      <a:pt x="314" y="82"/>
                      <a:pt x="314" y="82"/>
                      <a:pt x="314" y="82"/>
                    </a:cubicBezTo>
                    <a:cubicBezTo>
                      <a:pt x="314" y="84"/>
                      <a:pt x="314" y="84"/>
                      <a:pt x="314" y="85"/>
                    </a:cubicBezTo>
                    <a:cubicBezTo>
                      <a:pt x="315" y="85"/>
                      <a:pt x="315" y="85"/>
                      <a:pt x="315" y="85"/>
                    </a:cubicBezTo>
                    <a:cubicBezTo>
                      <a:pt x="318" y="84"/>
                      <a:pt x="318" y="84"/>
                      <a:pt x="318" y="84"/>
                    </a:cubicBezTo>
                    <a:cubicBezTo>
                      <a:pt x="320" y="81"/>
                      <a:pt x="320" y="81"/>
                      <a:pt x="320" y="81"/>
                    </a:cubicBezTo>
                    <a:cubicBezTo>
                      <a:pt x="320" y="80"/>
                      <a:pt x="320" y="80"/>
                      <a:pt x="320" y="80"/>
                    </a:cubicBezTo>
                    <a:cubicBezTo>
                      <a:pt x="320" y="79"/>
                      <a:pt x="320" y="78"/>
                      <a:pt x="319" y="77"/>
                    </a:cubicBezTo>
                    <a:cubicBezTo>
                      <a:pt x="319" y="77"/>
                      <a:pt x="319" y="77"/>
                      <a:pt x="318" y="77"/>
                    </a:cubicBezTo>
                    <a:cubicBezTo>
                      <a:pt x="318" y="77"/>
                      <a:pt x="317" y="78"/>
                      <a:pt x="317" y="78"/>
                    </a:cubicBezTo>
                    <a:cubicBezTo>
                      <a:pt x="317" y="78"/>
                      <a:pt x="316" y="78"/>
                      <a:pt x="316" y="79"/>
                    </a:cubicBezTo>
                    <a:cubicBezTo>
                      <a:pt x="316" y="79"/>
                      <a:pt x="315" y="79"/>
                      <a:pt x="315" y="79"/>
                    </a:cubicBezTo>
                    <a:cubicBezTo>
                      <a:pt x="315" y="78"/>
                      <a:pt x="315" y="76"/>
                      <a:pt x="315" y="76"/>
                    </a:cubicBezTo>
                    <a:cubicBezTo>
                      <a:pt x="315" y="76"/>
                      <a:pt x="315" y="76"/>
                      <a:pt x="315" y="77"/>
                    </a:cubicBezTo>
                    <a:cubicBezTo>
                      <a:pt x="315" y="76"/>
                      <a:pt x="316" y="76"/>
                      <a:pt x="316" y="76"/>
                    </a:cubicBezTo>
                    <a:cubicBezTo>
                      <a:pt x="316" y="76"/>
                      <a:pt x="316" y="76"/>
                      <a:pt x="316" y="76"/>
                    </a:cubicBezTo>
                    <a:cubicBezTo>
                      <a:pt x="316" y="76"/>
                      <a:pt x="315" y="76"/>
                      <a:pt x="315" y="76"/>
                    </a:cubicBezTo>
                    <a:cubicBezTo>
                      <a:pt x="315" y="76"/>
                      <a:pt x="314" y="75"/>
                      <a:pt x="314" y="75"/>
                    </a:cubicBezTo>
                    <a:cubicBezTo>
                      <a:pt x="313" y="74"/>
                      <a:pt x="312" y="74"/>
                      <a:pt x="311" y="74"/>
                    </a:cubicBezTo>
                    <a:cubicBezTo>
                      <a:pt x="311" y="74"/>
                      <a:pt x="311" y="74"/>
                      <a:pt x="311" y="74"/>
                    </a:cubicBezTo>
                    <a:cubicBezTo>
                      <a:pt x="311" y="74"/>
                      <a:pt x="311" y="74"/>
                      <a:pt x="311" y="73"/>
                    </a:cubicBezTo>
                    <a:cubicBezTo>
                      <a:pt x="312" y="73"/>
                      <a:pt x="313" y="73"/>
                      <a:pt x="313" y="72"/>
                    </a:cubicBezTo>
                    <a:cubicBezTo>
                      <a:pt x="314" y="72"/>
                      <a:pt x="314" y="72"/>
                      <a:pt x="315" y="72"/>
                    </a:cubicBezTo>
                    <a:cubicBezTo>
                      <a:pt x="315" y="71"/>
                      <a:pt x="314" y="71"/>
                      <a:pt x="312" y="70"/>
                    </a:cubicBezTo>
                    <a:cubicBezTo>
                      <a:pt x="311" y="70"/>
                      <a:pt x="311" y="70"/>
                      <a:pt x="311" y="70"/>
                    </a:cubicBezTo>
                    <a:cubicBezTo>
                      <a:pt x="307" y="68"/>
                      <a:pt x="307" y="68"/>
                      <a:pt x="305" y="68"/>
                    </a:cubicBezTo>
                    <a:cubicBezTo>
                      <a:pt x="304" y="68"/>
                      <a:pt x="304" y="69"/>
                      <a:pt x="304" y="69"/>
                    </a:cubicBezTo>
                    <a:cubicBezTo>
                      <a:pt x="303" y="69"/>
                      <a:pt x="303" y="69"/>
                      <a:pt x="301" y="69"/>
                    </a:cubicBezTo>
                    <a:cubicBezTo>
                      <a:pt x="301" y="68"/>
                      <a:pt x="300" y="68"/>
                      <a:pt x="299" y="68"/>
                    </a:cubicBezTo>
                    <a:cubicBezTo>
                      <a:pt x="298" y="68"/>
                      <a:pt x="297" y="67"/>
                      <a:pt x="297" y="67"/>
                    </a:cubicBezTo>
                    <a:cubicBezTo>
                      <a:pt x="297" y="67"/>
                      <a:pt x="297" y="67"/>
                      <a:pt x="298" y="66"/>
                    </a:cubicBezTo>
                    <a:cubicBezTo>
                      <a:pt x="298" y="66"/>
                      <a:pt x="298" y="66"/>
                      <a:pt x="298" y="66"/>
                    </a:cubicBezTo>
                    <a:cubicBezTo>
                      <a:pt x="301" y="63"/>
                      <a:pt x="302" y="62"/>
                      <a:pt x="301" y="61"/>
                    </a:cubicBezTo>
                    <a:cubicBezTo>
                      <a:pt x="301" y="60"/>
                      <a:pt x="300" y="60"/>
                      <a:pt x="300" y="60"/>
                    </a:cubicBezTo>
                    <a:cubicBezTo>
                      <a:pt x="300" y="60"/>
                      <a:pt x="300" y="60"/>
                      <a:pt x="300" y="60"/>
                    </a:cubicBezTo>
                    <a:cubicBezTo>
                      <a:pt x="300" y="59"/>
                      <a:pt x="301" y="58"/>
                      <a:pt x="301" y="57"/>
                    </a:cubicBezTo>
                    <a:cubicBezTo>
                      <a:pt x="301" y="56"/>
                      <a:pt x="300" y="56"/>
                      <a:pt x="300" y="56"/>
                    </a:cubicBezTo>
                    <a:cubicBezTo>
                      <a:pt x="300" y="54"/>
                      <a:pt x="299" y="53"/>
                      <a:pt x="297" y="52"/>
                    </a:cubicBezTo>
                    <a:cubicBezTo>
                      <a:pt x="297" y="52"/>
                      <a:pt x="297" y="52"/>
                      <a:pt x="297" y="52"/>
                    </a:cubicBezTo>
                    <a:cubicBezTo>
                      <a:pt x="296" y="51"/>
                      <a:pt x="295" y="51"/>
                      <a:pt x="295" y="51"/>
                    </a:cubicBezTo>
                    <a:cubicBezTo>
                      <a:pt x="294" y="49"/>
                      <a:pt x="293" y="49"/>
                      <a:pt x="292" y="50"/>
                    </a:cubicBezTo>
                    <a:cubicBezTo>
                      <a:pt x="292" y="50"/>
                      <a:pt x="292" y="50"/>
                      <a:pt x="292" y="50"/>
                    </a:cubicBezTo>
                    <a:cubicBezTo>
                      <a:pt x="292" y="49"/>
                      <a:pt x="291" y="48"/>
                      <a:pt x="290" y="48"/>
                    </a:cubicBezTo>
                    <a:cubicBezTo>
                      <a:pt x="290" y="47"/>
                      <a:pt x="290" y="47"/>
                      <a:pt x="290" y="47"/>
                    </a:cubicBezTo>
                    <a:cubicBezTo>
                      <a:pt x="290" y="47"/>
                      <a:pt x="290" y="47"/>
                      <a:pt x="290" y="47"/>
                    </a:cubicBezTo>
                    <a:cubicBezTo>
                      <a:pt x="289" y="46"/>
                      <a:pt x="289" y="45"/>
                      <a:pt x="287" y="46"/>
                    </a:cubicBezTo>
                    <a:cubicBezTo>
                      <a:pt x="286" y="46"/>
                      <a:pt x="285" y="45"/>
                      <a:pt x="285" y="45"/>
                    </a:cubicBezTo>
                    <a:cubicBezTo>
                      <a:pt x="285" y="45"/>
                      <a:pt x="285" y="45"/>
                      <a:pt x="285" y="45"/>
                    </a:cubicBezTo>
                    <a:cubicBezTo>
                      <a:pt x="285" y="45"/>
                      <a:pt x="285" y="46"/>
                      <a:pt x="284" y="45"/>
                    </a:cubicBezTo>
                    <a:cubicBezTo>
                      <a:pt x="284" y="45"/>
                      <a:pt x="284" y="45"/>
                      <a:pt x="283" y="44"/>
                    </a:cubicBezTo>
                    <a:cubicBezTo>
                      <a:pt x="282" y="44"/>
                      <a:pt x="282" y="45"/>
                      <a:pt x="281" y="45"/>
                    </a:cubicBezTo>
                    <a:cubicBezTo>
                      <a:pt x="281" y="45"/>
                      <a:pt x="281" y="45"/>
                      <a:pt x="280" y="45"/>
                    </a:cubicBezTo>
                    <a:cubicBezTo>
                      <a:pt x="279" y="46"/>
                      <a:pt x="279" y="46"/>
                      <a:pt x="279" y="46"/>
                    </a:cubicBezTo>
                    <a:cubicBezTo>
                      <a:pt x="279" y="45"/>
                      <a:pt x="279" y="45"/>
                      <a:pt x="279" y="45"/>
                    </a:cubicBezTo>
                    <a:cubicBezTo>
                      <a:pt x="279" y="44"/>
                      <a:pt x="278" y="44"/>
                      <a:pt x="278" y="43"/>
                    </a:cubicBezTo>
                    <a:cubicBezTo>
                      <a:pt x="277" y="43"/>
                      <a:pt x="275" y="43"/>
                      <a:pt x="274" y="43"/>
                    </a:cubicBezTo>
                    <a:cubicBezTo>
                      <a:pt x="274" y="43"/>
                      <a:pt x="273" y="43"/>
                      <a:pt x="273" y="43"/>
                    </a:cubicBezTo>
                    <a:cubicBezTo>
                      <a:pt x="273" y="43"/>
                      <a:pt x="273" y="43"/>
                      <a:pt x="273" y="43"/>
                    </a:cubicBezTo>
                    <a:cubicBezTo>
                      <a:pt x="273" y="43"/>
                      <a:pt x="273" y="43"/>
                      <a:pt x="273" y="43"/>
                    </a:cubicBezTo>
                    <a:cubicBezTo>
                      <a:pt x="274" y="42"/>
                      <a:pt x="274" y="41"/>
                      <a:pt x="274" y="40"/>
                    </a:cubicBezTo>
                    <a:cubicBezTo>
                      <a:pt x="274" y="40"/>
                      <a:pt x="273" y="40"/>
                      <a:pt x="273" y="39"/>
                    </a:cubicBezTo>
                    <a:cubicBezTo>
                      <a:pt x="273" y="37"/>
                      <a:pt x="272" y="37"/>
                      <a:pt x="271" y="37"/>
                    </a:cubicBezTo>
                    <a:cubicBezTo>
                      <a:pt x="270" y="37"/>
                      <a:pt x="269" y="36"/>
                      <a:pt x="268" y="36"/>
                    </a:cubicBezTo>
                    <a:cubicBezTo>
                      <a:pt x="265" y="34"/>
                      <a:pt x="264" y="33"/>
                      <a:pt x="261" y="31"/>
                    </a:cubicBezTo>
                    <a:cubicBezTo>
                      <a:pt x="260" y="30"/>
                      <a:pt x="261" y="29"/>
                      <a:pt x="259" y="30"/>
                    </a:cubicBezTo>
                    <a:cubicBezTo>
                      <a:pt x="258" y="30"/>
                      <a:pt x="260" y="31"/>
                      <a:pt x="260" y="32"/>
                    </a:cubicBezTo>
                    <a:cubicBezTo>
                      <a:pt x="260" y="32"/>
                      <a:pt x="260" y="32"/>
                      <a:pt x="260" y="32"/>
                    </a:cubicBezTo>
                    <a:cubicBezTo>
                      <a:pt x="260" y="33"/>
                      <a:pt x="257" y="35"/>
                      <a:pt x="256" y="35"/>
                    </a:cubicBezTo>
                    <a:cubicBezTo>
                      <a:pt x="256" y="35"/>
                      <a:pt x="255" y="35"/>
                      <a:pt x="255" y="35"/>
                    </a:cubicBezTo>
                    <a:cubicBezTo>
                      <a:pt x="254" y="35"/>
                      <a:pt x="252" y="36"/>
                      <a:pt x="250" y="37"/>
                    </a:cubicBezTo>
                    <a:cubicBezTo>
                      <a:pt x="250" y="37"/>
                      <a:pt x="249" y="37"/>
                      <a:pt x="249" y="37"/>
                    </a:cubicBezTo>
                    <a:cubicBezTo>
                      <a:pt x="248" y="37"/>
                      <a:pt x="246" y="35"/>
                      <a:pt x="245" y="34"/>
                    </a:cubicBezTo>
                    <a:cubicBezTo>
                      <a:pt x="244" y="34"/>
                      <a:pt x="244" y="34"/>
                      <a:pt x="244" y="34"/>
                    </a:cubicBezTo>
                    <a:cubicBezTo>
                      <a:pt x="244" y="34"/>
                      <a:pt x="243" y="33"/>
                      <a:pt x="243" y="33"/>
                    </a:cubicBezTo>
                    <a:cubicBezTo>
                      <a:pt x="243" y="33"/>
                      <a:pt x="243" y="33"/>
                      <a:pt x="243" y="33"/>
                    </a:cubicBezTo>
                    <a:cubicBezTo>
                      <a:pt x="243" y="32"/>
                      <a:pt x="244" y="31"/>
                      <a:pt x="244" y="30"/>
                    </a:cubicBezTo>
                    <a:cubicBezTo>
                      <a:pt x="244" y="28"/>
                      <a:pt x="244" y="27"/>
                      <a:pt x="243" y="27"/>
                    </a:cubicBezTo>
                    <a:cubicBezTo>
                      <a:pt x="243" y="27"/>
                      <a:pt x="243" y="27"/>
                      <a:pt x="243" y="27"/>
                    </a:cubicBezTo>
                    <a:cubicBezTo>
                      <a:pt x="252" y="28"/>
                      <a:pt x="252" y="28"/>
                      <a:pt x="252" y="28"/>
                    </a:cubicBezTo>
                    <a:cubicBezTo>
                      <a:pt x="252" y="28"/>
                      <a:pt x="256" y="28"/>
                      <a:pt x="258" y="27"/>
                    </a:cubicBezTo>
                    <a:cubicBezTo>
                      <a:pt x="259" y="27"/>
                      <a:pt x="259" y="26"/>
                      <a:pt x="259" y="26"/>
                    </a:cubicBezTo>
                    <a:cubicBezTo>
                      <a:pt x="260" y="25"/>
                      <a:pt x="262" y="25"/>
                      <a:pt x="262" y="23"/>
                    </a:cubicBezTo>
                    <a:cubicBezTo>
                      <a:pt x="263" y="23"/>
                      <a:pt x="263" y="22"/>
                      <a:pt x="263" y="21"/>
                    </a:cubicBezTo>
                    <a:cubicBezTo>
                      <a:pt x="263" y="21"/>
                      <a:pt x="264" y="21"/>
                      <a:pt x="265" y="21"/>
                    </a:cubicBezTo>
                    <a:cubicBezTo>
                      <a:pt x="267" y="19"/>
                      <a:pt x="268" y="18"/>
                      <a:pt x="269" y="18"/>
                    </a:cubicBezTo>
                    <a:cubicBezTo>
                      <a:pt x="270" y="17"/>
                      <a:pt x="270" y="17"/>
                      <a:pt x="270" y="17"/>
                    </a:cubicBezTo>
                    <a:cubicBezTo>
                      <a:pt x="270" y="16"/>
                      <a:pt x="270" y="16"/>
                      <a:pt x="270" y="16"/>
                    </a:cubicBezTo>
                    <a:cubicBezTo>
                      <a:pt x="270" y="15"/>
                      <a:pt x="269" y="14"/>
                      <a:pt x="260" y="13"/>
                    </a:cubicBezTo>
                    <a:cubicBezTo>
                      <a:pt x="255" y="13"/>
                      <a:pt x="255" y="13"/>
                      <a:pt x="255" y="13"/>
                    </a:cubicBezTo>
                    <a:cubicBezTo>
                      <a:pt x="253" y="12"/>
                      <a:pt x="253" y="12"/>
                      <a:pt x="253" y="12"/>
                    </a:cubicBezTo>
                    <a:cubicBezTo>
                      <a:pt x="255" y="12"/>
                      <a:pt x="255" y="11"/>
                      <a:pt x="254" y="10"/>
                    </a:cubicBezTo>
                    <a:cubicBezTo>
                      <a:pt x="254" y="9"/>
                      <a:pt x="253" y="9"/>
                      <a:pt x="250" y="9"/>
                    </a:cubicBezTo>
                    <a:cubicBezTo>
                      <a:pt x="246" y="8"/>
                      <a:pt x="246" y="8"/>
                      <a:pt x="246" y="8"/>
                    </a:cubicBezTo>
                    <a:cubicBezTo>
                      <a:pt x="240" y="8"/>
                      <a:pt x="240" y="8"/>
                      <a:pt x="240" y="8"/>
                    </a:cubicBezTo>
                    <a:cubicBezTo>
                      <a:pt x="239" y="7"/>
                      <a:pt x="239" y="7"/>
                      <a:pt x="239" y="7"/>
                    </a:cubicBezTo>
                    <a:cubicBezTo>
                      <a:pt x="239" y="7"/>
                      <a:pt x="239" y="7"/>
                      <a:pt x="239" y="7"/>
                    </a:cubicBezTo>
                    <a:cubicBezTo>
                      <a:pt x="239" y="7"/>
                      <a:pt x="241" y="6"/>
                      <a:pt x="244" y="5"/>
                    </a:cubicBezTo>
                    <a:cubicBezTo>
                      <a:pt x="246" y="4"/>
                      <a:pt x="246" y="4"/>
                      <a:pt x="246" y="4"/>
                    </a:cubicBezTo>
                    <a:cubicBezTo>
                      <a:pt x="247" y="4"/>
                      <a:pt x="249" y="5"/>
                      <a:pt x="250" y="5"/>
                    </a:cubicBezTo>
                    <a:cubicBezTo>
                      <a:pt x="256" y="6"/>
                      <a:pt x="257" y="6"/>
                      <a:pt x="258" y="5"/>
                    </a:cubicBezTo>
                    <a:cubicBezTo>
                      <a:pt x="259" y="5"/>
                      <a:pt x="260" y="5"/>
                      <a:pt x="263" y="5"/>
                    </a:cubicBezTo>
                    <a:cubicBezTo>
                      <a:pt x="271" y="6"/>
                      <a:pt x="274" y="5"/>
                      <a:pt x="274" y="5"/>
                    </a:cubicBezTo>
                    <a:cubicBezTo>
                      <a:pt x="282" y="8"/>
                      <a:pt x="282" y="8"/>
                      <a:pt x="282" y="8"/>
                    </a:cubicBezTo>
                    <a:cubicBezTo>
                      <a:pt x="283" y="8"/>
                      <a:pt x="284" y="9"/>
                      <a:pt x="285" y="9"/>
                    </a:cubicBezTo>
                    <a:cubicBezTo>
                      <a:pt x="285" y="9"/>
                      <a:pt x="285" y="9"/>
                      <a:pt x="286" y="9"/>
                    </a:cubicBezTo>
                    <a:cubicBezTo>
                      <a:pt x="287" y="10"/>
                      <a:pt x="288" y="10"/>
                      <a:pt x="288" y="10"/>
                    </a:cubicBezTo>
                    <a:cubicBezTo>
                      <a:pt x="288" y="10"/>
                      <a:pt x="288" y="10"/>
                      <a:pt x="288" y="10"/>
                    </a:cubicBezTo>
                    <a:cubicBezTo>
                      <a:pt x="288" y="10"/>
                      <a:pt x="287" y="10"/>
                      <a:pt x="286" y="11"/>
                    </a:cubicBezTo>
                    <a:cubicBezTo>
                      <a:pt x="285" y="11"/>
                      <a:pt x="285" y="11"/>
                      <a:pt x="285" y="11"/>
                    </a:cubicBezTo>
                    <a:cubicBezTo>
                      <a:pt x="285" y="12"/>
                      <a:pt x="285" y="12"/>
                      <a:pt x="287" y="12"/>
                    </a:cubicBezTo>
                    <a:cubicBezTo>
                      <a:pt x="288" y="13"/>
                      <a:pt x="289" y="13"/>
                      <a:pt x="289" y="13"/>
                    </a:cubicBezTo>
                    <a:cubicBezTo>
                      <a:pt x="292" y="14"/>
                      <a:pt x="293" y="13"/>
                      <a:pt x="293" y="13"/>
                    </a:cubicBezTo>
                    <a:cubicBezTo>
                      <a:pt x="293" y="13"/>
                      <a:pt x="293" y="13"/>
                      <a:pt x="293" y="13"/>
                    </a:cubicBezTo>
                    <a:cubicBezTo>
                      <a:pt x="293" y="14"/>
                      <a:pt x="293" y="14"/>
                      <a:pt x="293" y="14"/>
                    </a:cubicBezTo>
                    <a:cubicBezTo>
                      <a:pt x="292" y="14"/>
                      <a:pt x="292" y="14"/>
                      <a:pt x="291" y="15"/>
                    </a:cubicBezTo>
                    <a:cubicBezTo>
                      <a:pt x="291" y="16"/>
                      <a:pt x="291" y="16"/>
                      <a:pt x="291" y="16"/>
                    </a:cubicBezTo>
                    <a:cubicBezTo>
                      <a:pt x="291" y="17"/>
                      <a:pt x="291" y="17"/>
                      <a:pt x="291" y="17"/>
                    </a:cubicBezTo>
                    <a:cubicBezTo>
                      <a:pt x="292" y="17"/>
                      <a:pt x="292" y="17"/>
                      <a:pt x="293" y="18"/>
                    </a:cubicBezTo>
                    <a:cubicBezTo>
                      <a:pt x="295" y="19"/>
                      <a:pt x="296" y="20"/>
                      <a:pt x="298" y="21"/>
                    </a:cubicBezTo>
                    <a:cubicBezTo>
                      <a:pt x="298" y="22"/>
                      <a:pt x="299" y="22"/>
                      <a:pt x="300" y="23"/>
                    </a:cubicBezTo>
                    <a:cubicBezTo>
                      <a:pt x="302" y="24"/>
                      <a:pt x="312" y="29"/>
                      <a:pt x="313" y="29"/>
                    </a:cubicBezTo>
                    <a:cubicBezTo>
                      <a:pt x="321" y="30"/>
                      <a:pt x="321" y="30"/>
                      <a:pt x="321" y="30"/>
                    </a:cubicBezTo>
                    <a:cubicBezTo>
                      <a:pt x="321" y="30"/>
                      <a:pt x="325" y="30"/>
                      <a:pt x="328" y="31"/>
                    </a:cubicBezTo>
                    <a:cubicBezTo>
                      <a:pt x="329" y="32"/>
                      <a:pt x="330" y="32"/>
                      <a:pt x="330" y="33"/>
                    </a:cubicBezTo>
                    <a:cubicBezTo>
                      <a:pt x="330" y="33"/>
                      <a:pt x="331" y="33"/>
                      <a:pt x="331" y="33"/>
                    </a:cubicBezTo>
                    <a:cubicBezTo>
                      <a:pt x="331" y="33"/>
                      <a:pt x="331" y="33"/>
                      <a:pt x="331" y="33"/>
                    </a:cubicBezTo>
                    <a:cubicBezTo>
                      <a:pt x="331" y="33"/>
                      <a:pt x="331" y="33"/>
                      <a:pt x="331" y="33"/>
                    </a:cubicBezTo>
                    <a:cubicBezTo>
                      <a:pt x="332" y="33"/>
                      <a:pt x="336" y="33"/>
                      <a:pt x="337" y="33"/>
                    </a:cubicBezTo>
                    <a:cubicBezTo>
                      <a:pt x="337" y="33"/>
                      <a:pt x="337" y="33"/>
                      <a:pt x="338" y="33"/>
                    </a:cubicBezTo>
                    <a:cubicBezTo>
                      <a:pt x="337" y="33"/>
                      <a:pt x="337" y="33"/>
                      <a:pt x="337" y="33"/>
                    </a:cubicBezTo>
                    <a:cubicBezTo>
                      <a:pt x="337" y="33"/>
                      <a:pt x="336" y="33"/>
                      <a:pt x="336" y="33"/>
                    </a:cubicBezTo>
                    <a:cubicBezTo>
                      <a:pt x="336" y="34"/>
                      <a:pt x="337" y="34"/>
                      <a:pt x="337" y="34"/>
                    </a:cubicBezTo>
                    <a:cubicBezTo>
                      <a:pt x="338" y="34"/>
                      <a:pt x="338" y="34"/>
                      <a:pt x="338" y="34"/>
                    </a:cubicBezTo>
                    <a:cubicBezTo>
                      <a:pt x="339" y="33"/>
                      <a:pt x="338" y="33"/>
                      <a:pt x="337" y="30"/>
                    </a:cubicBezTo>
                    <a:cubicBezTo>
                      <a:pt x="336" y="29"/>
                      <a:pt x="336" y="28"/>
                      <a:pt x="335" y="28"/>
                    </a:cubicBezTo>
                    <a:cubicBezTo>
                      <a:pt x="335" y="26"/>
                      <a:pt x="335" y="26"/>
                      <a:pt x="335" y="26"/>
                    </a:cubicBezTo>
                    <a:cubicBezTo>
                      <a:pt x="335" y="25"/>
                      <a:pt x="335" y="25"/>
                      <a:pt x="335" y="25"/>
                    </a:cubicBezTo>
                    <a:cubicBezTo>
                      <a:pt x="335" y="23"/>
                      <a:pt x="335" y="23"/>
                      <a:pt x="335" y="23"/>
                    </a:cubicBezTo>
                    <a:cubicBezTo>
                      <a:pt x="334" y="22"/>
                      <a:pt x="333" y="20"/>
                      <a:pt x="334" y="20"/>
                    </a:cubicBezTo>
                    <a:cubicBezTo>
                      <a:pt x="335" y="19"/>
                      <a:pt x="335" y="19"/>
                      <a:pt x="337" y="20"/>
                    </a:cubicBezTo>
                    <a:cubicBezTo>
                      <a:pt x="338" y="20"/>
                      <a:pt x="339" y="20"/>
                      <a:pt x="342" y="20"/>
                    </a:cubicBezTo>
                    <a:cubicBezTo>
                      <a:pt x="345" y="20"/>
                      <a:pt x="345" y="20"/>
                      <a:pt x="345" y="19"/>
                    </a:cubicBezTo>
                    <a:cubicBezTo>
                      <a:pt x="345" y="19"/>
                      <a:pt x="345" y="19"/>
                      <a:pt x="344" y="18"/>
                    </a:cubicBezTo>
                    <a:cubicBezTo>
                      <a:pt x="344" y="18"/>
                      <a:pt x="343" y="18"/>
                      <a:pt x="342" y="17"/>
                    </a:cubicBezTo>
                    <a:cubicBezTo>
                      <a:pt x="342" y="17"/>
                      <a:pt x="342" y="16"/>
                      <a:pt x="342" y="16"/>
                    </a:cubicBezTo>
                    <a:cubicBezTo>
                      <a:pt x="342" y="16"/>
                      <a:pt x="342" y="16"/>
                      <a:pt x="342" y="16"/>
                    </a:cubicBezTo>
                    <a:cubicBezTo>
                      <a:pt x="343" y="16"/>
                      <a:pt x="343" y="16"/>
                      <a:pt x="344" y="16"/>
                    </a:cubicBezTo>
                    <a:cubicBezTo>
                      <a:pt x="345" y="16"/>
                      <a:pt x="345" y="16"/>
                      <a:pt x="346" y="16"/>
                    </a:cubicBezTo>
                    <a:cubicBezTo>
                      <a:pt x="346" y="16"/>
                      <a:pt x="347" y="16"/>
                      <a:pt x="347" y="15"/>
                    </a:cubicBezTo>
                    <a:cubicBezTo>
                      <a:pt x="348" y="15"/>
                      <a:pt x="348" y="15"/>
                      <a:pt x="350" y="15"/>
                    </a:cubicBezTo>
                    <a:cubicBezTo>
                      <a:pt x="351" y="15"/>
                      <a:pt x="352" y="15"/>
                      <a:pt x="352" y="15"/>
                    </a:cubicBezTo>
                    <a:cubicBezTo>
                      <a:pt x="353" y="15"/>
                      <a:pt x="353" y="15"/>
                      <a:pt x="353" y="15"/>
                    </a:cubicBezTo>
                    <a:cubicBezTo>
                      <a:pt x="353" y="14"/>
                      <a:pt x="353" y="14"/>
                      <a:pt x="352" y="13"/>
                    </a:cubicBezTo>
                    <a:cubicBezTo>
                      <a:pt x="351" y="11"/>
                      <a:pt x="348" y="11"/>
                      <a:pt x="340" y="10"/>
                    </a:cubicBezTo>
                    <a:cubicBezTo>
                      <a:pt x="335" y="9"/>
                      <a:pt x="327" y="7"/>
                      <a:pt x="316" y="5"/>
                    </a:cubicBezTo>
                    <a:cubicBezTo>
                      <a:pt x="305" y="3"/>
                      <a:pt x="289" y="0"/>
                      <a:pt x="275" y="1"/>
                    </a:cubicBezTo>
                    <a:cubicBezTo>
                      <a:pt x="275" y="1"/>
                      <a:pt x="274" y="1"/>
                      <a:pt x="274" y="1"/>
                    </a:cubicBezTo>
                    <a:cubicBezTo>
                      <a:pt x="273" y="1"/>
                      <a:pt x="268" y="1"/>
                      <a:pt x="266" y="2"/>
                    </a:cubicBezTo>
                    <a:cubicBezTo>
                      <a:pt x="266" y="2"/>
                      <a:pt x="266" y="2"/>
                      <a:pt x="266" y="2"/>
                    </a:cubicBezTo>
                    <a:cubicBezTo>
                      <a:pt x="265" y="2"/>
                      <a:pt x="265" y="2"/>
                      <a:pt x="264" y="2"/>
                    </a:cubicBezTo>
                    <a:cubicBezTo>
                      <a:pt x="263" y="2"/>
                      <a:pt x="260" y="2"/>
                      <a:pt x="257" y="2"/>
                    </a:cubicBezTo>
                    <a:cubicBezTo>
                      <a:pt x="255" y="2"/>
                      <a:pt x="254" y="2"/>
                      <a:pt x="253" y="2"/>
                    </a:cubicBezTo>
                    <a:cubicBezTo>
                      <a:pt x="252" y="2"/>
                      <a:pt x="252" y="2"/>
                      <a:pt x="250" y="2"/>
                    </a:cubicBezTo>
                    <a:cubicBezTo>
                      <a:pt x="249" y="2"/>
                      <a:pt x="248" y="2"/>
                      <a:pt x="248" y="2"/>
                    </a:cubicBezTo>
                    <a:cubicBezTo>
                      <a:pt x="243" y="2"/>
                      <a:pt x="243" y="2"/>
                      <a:pt x="243" y="2"/>
                    </a:cubicBezTo>
                    <a:cubicBezTo>
                      <a:pt x="238" y="2"/>
                      <a:pt x="236" y="3"/>
                      <a:pt x="234" y="3"/>
                    </a:cubicBezTo>
                    <a:cubicBezTo>
                      <a:pt x="233" y="4"/>
                      <a:pt x="233" y="4"/>
                      <a:pt x="233" y="4"/>
                    </a:cubicBezTo>
                    <a:cubicBezTo>
                      <a:pt x="232" y="4"/>
                      <a:pt x="231" y="4"/>
                      <a:pt x="230" y="5"/>
                    </a:cubicBezTo>
                    <a:cubicBezTo>
                      <a:pt x="229" y="5"/>
                      <a:pt x="228" y="5"/>
                      <a:pt x="227" y="5"/>
                    </a:cubicBezTo>
                    <a:cubicBezTo>
                      <a:pt x="227" y="5"/>
                      <a:pt x="226" y="5"/>
                      <a:pt x="225" y="5"/>
                    </a:cubicBezTo>
                    <a:cubicBezTo>
                      <a:pt x="225" y="5"/>
                      <a:pt x="224" y="5"/>
                      <a:pt x="223" y="5"/>
                    </a:cubicBezTo>
                    <a:cubicBezTo>
                      <a:pt x="222" y="5"/>
                      <a:pt x="221" y="5"/>
                      <a:pt x="220" y="5"/>
                    </a:cubicBezTo>
                    <a:cubicBezTo>
                      <a:pt x="219" y="5"/>
                      <a:pt x="218" y="5"/>
                      <a:pt x="215" y="5"/>
                    </a:cubicBezTo>
                    <a:cubicBezTo>
                      <a:pt x="215" y="5"/>
                      <a:pt x="213" y="6"/>
                      <a:pt x="213" y="6"/>
                    </a:cubicBezTo>
                    <a:cubicBezTo>
                      <a:pt x="212" y="6"/>
                      <a:pt x="211" y="6"/>
                      <a:pt x="210" y="7"/>
                    </a:cubicBezTo>
                    <a:cubicBezTo>
                      <a:pt x="210" y="7"/>
                      <a:pt x="209" y="7"/>
                      <a:pt x="208" y="7"/>
                    </a:cubicBezTo>
                    <a:cubicBezTo>
                      <a:pt x="205" y="7"/>
                      <a:pt x="203" y="9"/>
                      <a:pt x="203" y="11"/>
                    </a:cubicBezTo>
                    <a:cubicBezTo>
                      <a:pt x="203" y="12"/>
                      <a:pt x="204" y="13"/>
                      <a:pt x="206" y="13"/>
                    </a:cubicBezTo>
                    <a:cubicBezTo>
                      <a:pt x="206" y="13"/>
                      <a:pt x="206" y="13"/>
                      <a:pt x="206" y="13"/>
                    </a:cubicBezTo>
                    <a:cubicBezTo>
                      <a:pt x="206" y="13"/>
                      <a:pt x="206" y="13"/>
                      <a:pt x="206" y="13"/>
                    </a:cubicBezTo>
                    <a:cubicBezTo>
                      <a:pt x="206" y="13"/>
                      <a:pt x="206" y="13"/>
                      <a:pt x="205" y="13"/>
                    </a:cubicBezTo>
                    <a:cubicBezTo>
                      <a:pt x="205" y="14"/>
                      <a:pt x="204" y="14"/>
                      <a:pt x="204" y="14"/>
                    </a:cubicBezTo>
                    <a:cubicBezTo>
                      <a:pt x="204" y="14"/>
                      <a:pt x="204" y="14"/>
                      <a:pt x="204" y="14"/>
                    </a:cubicBezTo>
                    <a:cubicBezTo>
                      <a:pt x="204" y="12"/>
                      <a:pt x="201" y="12"/>
                      <a:pt x="199" y="12"/>
                    </a:cubicBezTo>
                    <a:cubicBezTo>
                      <a:pt x="198" y="12"/>
                      <a:pt x="196" y="12"/>
                      <a:pt x="195" y="13"/>
                    </a:cubicBezTo>
                    <a:cubicBezTo>
                      <a:pt x="195" y="13"/>
                      <a:pt x="195" y="13"/>
                      <a:pt x="195" y="13"/>
                    </a:cubicBezTo>
                    <a:cubicBezTo>
                      <a:pt x="195" y="13"/>
                      <a:pt x="195" y="12"/>
                      <a:pt x="195" y="12"/>
                    </a:cubicBezTo>
                    <a:cubicBezTo>
                      <a:pt x="197" y="11"/>
                      <a:pt x="196" y="10"/>
                      <a:pt x="196" y="9"/>
                    </a:cubicBezTo>
                    <a:cubicBezTo>
                      <a:pt x="195" y="7"/>
                      <a:pt x="190" y="9"/>
                      <a:pt x="188" y="10"/>
                    </a:cubicBezTo>
                    <a:cubicBezTo>
                      <a:pt x="186" y="11"/>
                      <a:pt x="183" y="13"/>
                      <a:pt x="182" y="16"/>
                    </a:cubicBezTo>
                    <a:cubicBezTo>
                      <a:pt x="182" y="16"/>
                      <a:pt x="181" y="16"/>
                      <a:pt x="179" y="16"/>
                    </a:cubicBezTo>
                    <a:cubicBezTo>
                      <a:pt x="178" y="16"/>
                      <a:pt x="178" y="16"/>
                      <a:pt x="178" y="16"/>
                    </a:cubicBezTo>
                    <a:cubicBezTo>
                      <a:pt x="176" y="16"/>
                      <a:pt x="175" y="16"/>
                      <a:pt x="173" y="17"/>
                    </a:cubicBezTo>
                    <a:cubicBezTo>
                      <a:pt x="174" y="16"/>
                      <a:pt x="174" y="15"/>
                      <a:pt x="174" y="15"/>
                    </a:cubicBezTo>
                    <a:cubicBezTo>
                      <a:pt x="174" y="13"/>
                      <a:pt x="173" y="13"/>
                      <a:pt x="169" y="13"/>
                    </a:cubicBezTo>
                    <a:cubicBezTo>
                      <a:pt x="169" y="13"/>
                      <a:pt x="168" y="13"/>
                      <a:pt x="167" y="13"/>
                    </a:cubicBezTo>
                    <a:cubicBezTo>
                      <a:pt x="164" y="13"/>
                      <a:pt x="160" y="14"/>
                      <a:pt x="157" y="15"/>
                    </a:cubicBezTo>
                    <a:cubicBezTo>
                      <a:pt x="156" y="16"/>
                      <a:pt x="155" y="16"/>
                      <a:pt x="154" y="16"/>
                    </a:cubicBezTo>
                    <a:cubicBezTo>
                      <a:pt x="153" y="17"/>
                      <a:pt x="152" y="17"/>
                      <a:pt x="152" y="18"/>
                    </a:cubicBezTo>
                    <a:cubicBezTo>
                      <a:pt x="152" y="19"/>
                      <a:pt x="152" y="20"/>
                      <a:pt x="153" y="20"/>
                    </a:cubicBezTo>
                    <a:cubicBezTo>
                      <a:pt x="153" y="20"/>
                      <a:pt x="153" y="20"/>
                      <a:pt x="153" y="21"/>
                    </a:cubicBezTo>
                    <a:cubicBezTo>
                      <a:pt x="153" y="21"/>
                      <a:pt x="153" y="21"/>
                      <a:pt x="149" y="21"/>
                    </a:cubicBezTo>
                    <a:cubicBezTo>
                      <a:pt x="147" y="20"/>
                      <a:pt x="147" y="20"/>
                      <a:pt x="145" y="21"/>
                    </a:cubicBezTo>
                    <a:cubicBezTo>
                      <a:pt x="145" y="21"/>
                      <a:pt x="145" y="21"/>
                      <a:pt x="143" y="22"/>
                    </a:cubicBezTo>
                    <a:cubicBezTo>
                      <a:pt x="143" y="22"/>
                      <a:pt x="143" y="22"/>
                      <a:pt x="143" y="22"/>
                    </a:cubicBezTo>
                    <a:cubicBezTo>
                      <a:pt x="143" y="22"/>
                      <a:pt x="143" y="22"/>
                      <a:pt x="143" y="22"/>
                    </a:cubicBezTo>
                    <a:cubicBezTo>
                      <a:pt x="142" y="20"/>
                      <a:pt x="142" y="20"/>
                      <a:pt x="142" y="20"/>
                    </a:cubicBezTo>
                    <a:cubicBezTo>
                      <a:pt x="141" y="21"/>
                      <a:pt x="141" y="21"/>
                      <a:pt x="141" y="21"/>
                    </a:cubicBezTo>
                    <a:cubicBezTo>
                      <a:pt x="130" y="25"/>
                      <a:pt x="120" y="29"/>
                      <a:pt x="110" y="34"/>
                    </a:cubicBezTo>
                    <a:cubicBezTo>
                      <a:pt x="100" y="39"/>
                      <a:pt x="88" y="46"/>
                      <a:pt x="79" y="52"/>
                    </a:cubicBezTo>
                    <a:cubicBezTo>
                      <a:pt x="76" y="54"/>
                      <a:pt x="72" y="56"/>
                      <a:pt x="69" y="59"/>
                    </a:cubicBezTo>
                    <a:cubicBezTo>
                      <a:pt x="62" y="64"/>
                      <a:pt x="56" y="69"/>
                      <a:pt x="53" y="72"/>
                    </a:cubicBezTo>
                    <a:cubicBezTo>
                      <a:pt x="51" y="73"/>
                      <a:pt x="50" y="74"/>
                      <a:pt x="50" y="75"/>
                    </a:cubicBezTo>
                    <a:cubicBezTo>
                      <a:pt x="48" y="76"/>
                      <a:pt x="47" y="77"/>
                      <a:pt x="47" y="78"/>
                    </a:cubicBezTo>
                    <a:cubicBezTo>
                      <a:pt x="47" y="79"/>
                      <a:pt x="47" y="79"/>
                      <a:pt x="47" y="79"/>
                    </a:cubicBezTo>
                    <a:cubicBezTo>
                      <a:pt x="45" y="80"/>
                      <a:pt x="45" y="82"/>
                      <a:pt x="45" y="83"/>
                    </a:cubicBezTo>
                    <a:cubicBezTo>
                      <a:pt x="45" y="83"/>
                      <a:pt x="45" y="83"/>
                      <a:pt x="45" y="84"/>
                    </a:cubicBezTo>
                    <a:cubicBezTo>
                      <a:pt x="44" y="84"/>
                      <a:pt x="44" y="85"/>
                      <a:pt x="43" y="85"/>
                    </a:cubicBezTo>
                    <a:cubicBezTo>
                      <a:pt x="43" y="86"/>
                      <a:pt x="42" y="87"/>
                      <a:pt x="42" y="87"/>
                    </a:cubicBezTo>
                    <a:cubicBezTo>
                      <a:pt x="41" y="89"/>
                      <a:pt x="40" y="90"/>
                      <a:pt x="39" y="91"/>
                    </a:cubicBezTo>
                    <a:cubicBezTo>
                      <a:pt x="38" y="92"/>
                      <a:pt x="37" y="93"/>
                      <a:pt x="37" y="94"/>
                    </a:cubicBezTo>
                    <a:cubicBezTo>
                      <a:pt x="35" y="96"/>
                      <a:pt x="34" y="98"/>
                      <a:pt x="31" y="100"/>
                    </a:cubicBezTo>
                    <a:cubicBezTo>
                      <a:pt x="26" y="104"/>
                      <a:pt x="23" y="108"/>
                      <a:pt x="19" y="115"/>
                    </a:cubicBezTo>
                    <a:cubicBezTo>
                      <a:pt x="16" y="121"/>
                      <a:pt x="14" y="122"/>
                      <a:pt x="12" y="124"/>
                    </a:cubicBezTo>
                    <a:cubicBezTo>
                      <a:pt x="12" y="125"/>
                      <a:pt x="12" y="125"/>
                      <a:pt x="11" y="125"/>
                    </a:cubicBezTo>
                    <a:cubicBezTo>
                      <a:pt x="8" y="128"/>
                      <a:pt x="8" y="129"/>
                      <a:pt x="8" y="133"/>
                    </a:cubicBezTo>
                    <a:cubicBezTo>
                      <a:pt x="8" y="136"/>
                      <a:pt x="7" y="137"/>
                      <a:pt x="7" y="138"/>
                    </a:cubicBezTo>
                    <a:cubicBezTo>
                      <a:pt x="5" y="139"/>
                      <a:pt x="5" y="140"/>
                      <a:pt x="5" y="141"/>
                    </a:cubicBezTo>
                    <a:cubicBezTo>
                      <a:pt x="5" y="141"/>
                      <a:pt x="6" y="142"/>
                      <a:pt x="5" y="144"/>
                    </a:cubicBezTo>
                    <a:cubicBezTo>
                      <a:pt x="3" y="148"/>
                      <a:pt x="3" y="150"/>
                      <a:pt x="7" y="152"/>
                    </a:cubicBezTo>
                    <a:cubicBezTo>
                      <a:pt x="7" y="152"/>
                      <a:pt x="7" y="152"/>
                      <a:pt x="7" y="152"/>
                    </a:cubicBezTo>
                    <a:cubicBezTo>
                      <a:pt x="7" y="153"/>
                      <a:pt x="8" y="153"/>
                      <a:pt x="8" y="153"/>
                    </a:cubicBezTo>
                    <a:cubicBezTo>
                      <a:pt x="8" y="153"/>
                      <a:pt x="8" y="153"/>
                      <a:pt x="8" y="153"/>
                    </a:cubicBezTo>
                    <a:cubicBezTo>
                      <a:pt x="8" y="153"/>
                      <a:pt x="7" y="154"/>
                      <a:pt x="7" y="155"/>
                    </a:cubicBezTo>
                    <a:cubicBezTo>
                      <a:pt x="7" y="157"/>
                      <a:pt x="7" y="158"/>
                      <a:pt x="7" y="159"/>
                    </a:cubicBezTo>
                    <a:cubicBezTo>
                      <a:pt x="7" y="160"/>
                      <a:pt x="7" y="160"/>
                      <a:pt x="7" y="161"/>
                    </a:cubicBezTo>
                    <a:cubicBezTo>
                      <a:pt x="7" y="162"/>
                      <a:pt x="7" y="163"/>
                      <a:pt x="7" y="163"/>
                    </a:cubicBezTo>
                    <a:cubicBezTo>
                      <a:pt x="6" y="166"/>
                      <a:pt x="6" y="168"/>
                      <a:pt x="5" y="170"/>
                    </a:cubicBezTo>
                    <a:cubicBezTo>
                      <a:pt x="5" y="172"/>
                      <a:pt x="5" y="173"/>
                      <a:pt x="4" y="174"/>
                    </a:cubicBezTo>
                    <a:cubicBezTo>
                      <a:pt x="3" y="176"/>
                      <a:pt x="4" y="178"/>
                      <a:pt x="5" y="179"/>
                    </a:cubicBezTo>
                    <a:cubicBezTo>
                      <a:pt x="5" y="179"/>
                      <a:pt x="6" y="180"/>
                      <a:pt x="6" y="181"/>
                    </a:cubicBezTo>
                    <a:cubicBezTo>
                      <a:pt x="5" y="184"/>
                      <a:pt x="5" y="184"/>
                      <a:pt x="3" y="184"/>
                    </a:cubicBezTo>
                    <a:cubicBezTo>
                      <a:pt x="1" y="184"/>
                      <a:pt x="1" y="185"/>
                      <a:pt x="0" y="186"/>
                    </a:cubicBezTo>
                    <a:cubicBezTo>
                      <a:pt x="0" y="187"/>
                      <a:pt x="1" y="189"/>
                      <a:pt x="4" y="193"/>
                    </a:cubicBezTo>
                    <a:cubicBezTo>
                      <a:pt x="4" y="194"/>
                      <a:pt x="5" y="194"/>
                      <a:pt x="6" y="195"/>
                    </a:cubicBezTo>
                    <a:cubicBezTo>
                      <a:pt x="7" y="195"/>
                      <a:pt x="7" y="195"/>
                      <a:pt x="6" y="197"/>
                    </a:cubicBezTo>
                    <a:cubicBezTo>
                      <a:pt x="5" y="201"/>
                      <a:pt x="5" y="205"/>
                      <a:pt x="8" y="209"/>
                    </a:cubicBezTo>
                    <a:cubicBezTo>
                      <a:pt x="9" y="210"/>
                      <a:pt x="9" y="211"/>
                      <a:pt x="9" y="212"/>
                    </a:cubicBezTo>
                    <a:cubicBezTo>
                      <a:pt x="9" y="213"/>
                      <a:pt x="10" y="214"/>
                      <a:pt x="10" y="214"/>
                    </a:cubicBezTo>
                    <a:cubicBezTo>
                      <a:pt x="12" y="214"/>
                      <a:pt x="12" y="213"/>
                      <a:pt x="12" y="212"/>
                    </a:cubicBezTo>
                    <a:cubicBezTo>
                      <a:pt x="13" y="212"/>
                      <a:pt x="13" y="212"/>
                      <a:pt x="13" y="211"/>
                    </a:cubicBezTo>
                    <a:cubicBezTo>
                      <a:pt x="14" y="210"/>
                      <a:pt x="14" y="209"/>
                      <a:pt x="14" y="207"/>
                    </a:cubicBezTo>
                    <a:cubicBezTo>
                      <a:pt x="14" y="205"/>
                      <a:pt x="14" y="204"/>
                      <a:pt x="12" y="203"/>
                    </a:cubicBezTo>
                    <a:cubicBezTo>
                      <a:pt x="12" y="203"/>
                      <a:pt x="12" y="203"/>
                      <a:pt x="12" y="203"/>
                    </a:cubicBezTo>
                    <a:cubicBezTo>
                      <a:pt x="12" y="202"/>
                      <a:pt x="13" y="201"/>
                      <a:pt x="13" y="200"/>
                    </a:cubicBezTo>
                    <a:cubicBezTo>
                      <a:pt x="13" y="199"/>
                      <a:pt x="13" y="198"/>
                      <a:pt x="12" y="197"/>
                    </a:cubicBezTo>
                    <a:cubicBezTo>
                      <a:pt x="12" y="197"/>
                      <a:pt x="12" y="197"/>
                      <a:pt x="13" y="196"/>
                    </a:cubicBezTo>
                    <a:cubicBezTo>
                      <a:pt x="13" y="194"/>
                      <a:pt x="13" y="191"/>
                      <a:pt x="11" y="187"/>
                    </a:cubicBezTo>
                    <a:cubicBezTo>
                      <a:pt x="11" y="186"/>
                      <a:pt x="10" y="186"/>
                      <a:pt x="10" y="185"/>
                    </a:cubicBezTo>
                    <a:cubicBezTo>
                      <a:pt x="11" y="185"/>
                      <a:pt x="11" y="184"/>
                      <a:pt x="11" y="182"/>
                    </a:cubicBezTo>
                    <a:cubicBezTo>
                      <a:pt x="11" y="180"/>
                      <a:pt x="12" y="179"/>
                      <a:pt x="12" y="178"/>
                    </a:cubicBezTo>
                    <a:cubicBezTo>
                      <a:pt x="12" y="177"/>
                      <a:pt x="12" y="175"/>
                      <a:pt x="11" y="173"/>
                    </a:cubicBezTo>
                    <a:cubicBezTo>
                      <a:pt x="11" y="171"/>
                      <a:pt x="11" y="169"/>
                      <a:pt x="14" y="166"/>
                    </a:cubicBezTo>
                    <a:cubicBezTo>
                      <a:pt x="14" y="166"/>
                      <a:pt x="15" y="167"/>
                      <a:pt x="15" y="168"/>
                    </a:cubicBezTo>
                    <a:cubicBezTo>
                      <a:pt x="15" y="168"/>
                      <a:pt x="15" y="168"/>
                      <a:pt x="14" y="169"/>
                    </a:cubicBezTo>
                    <a:cubicBezTo>
                      <a:pt x="14" y="169"/>
                      <a:pt x="14" y="170"/>
                      <a:pt x="14" y="171"/>
                    </a:cubicBezTo>
                    <a:cubicBezTo>
                      <a:pt x="13" y="172"/>
                      <a:pt x="13" y="172"/>
                      <a:pt x="13" y="173"/>
                    </a:cubicBezTo>
                    <a:cubicBezTo>
                      <a:pt x="13" y="174"/>
                      <a:pt x="13" y="175"/>
                      <a:pt x="13" y="175"/>
                    </a:cubicBezTo>
                    <a:cubicBezTo>
                      <a:pt x="11" y="176"/>
                      <a:pt x="12" y="178"/>
                      <a:pt x="13" y="179"/>
                    </a:cubicBezTo>
                    <a:cubicBezTo>
                      <a:pt x="13" y="179"/>
                      <a:pt x="13" y="180"/>
                      <a:pt x="13" y="180"/>
                    </a:cubicBezTo>
                    <a:cubicBezTo>
                      <a:pt x="13" y="182"/>
                      <a:pt x="14" y="183"/>
                      <a:pt x="15" y="184"/>
                    </a:cubicBezTo>
                    <a:cubicBezTo>
                      <a:pt x="15" y="184"/>
                      <a:pt x="15" y="184"/>
                      <a:pt x="16" y="184"/>
                    </a:cubicBezTo>
                    <a:cubicBezTo>
                      <a:pt x="16" y="184"/>
                      <a:pt x="16" y="185"/>
                      <a:pt x="16" y="185"/>
                    </a:cubicBezTo>
                    <a:cubicBezTo>
                      <a:pt x="16" y="185"/>
                      <a:pt x="16" y="185"/>
                      <a:pt x="16" y="185"/>
                    </a:cubicBezTo>
                    <a:cubicBezTo>
                      <a:pt x="16" y="185"/>
                      <a:pt x="16" y="186"/>
                      <a:pt x="16" y="186"/>
                    </a:cubicBezTo>
                    <a:cubicBezTo>
                      <a:pt x="15" y="188"/>
                      <a:pt x="16" y="188"/>
                      <a:pt x="16" y="189"/>
                    </a:cubicBezTo>
                    <a:cubicBezTo>
                      <a:pt x="16" y="189"/>
                      <a:pt x="16" y="189"/>
                      <a:pt x="16" y="189"/>
                    </a:cubicBezTo>
                    <a:cubicBezTo>
                      <a:pt x="15" y="192"/>
                      <a:pt x="16" y="197"/>
                      <a:pt x="18" y="198"/>
                    </a:cubicBezTo>
                    <a:cubicBezTo>
                      <a:pt x="19" y="199"/>
                      <a:pt x="19" y="201"/>
                      <a:pt x="19" y="203"/>
                    </a:cubicBezTo>
                    <a:cubicBezTo>
                      <a:pt x="19" y="205"/>
                      <a:pt x="20" y="206"/>
                      <a:pt x="20" y="207"/>
                    </a:cubicBezTo>
                    <a:cubicBezTo>
                      <a:pt x="21" y="208"/>
                      <a:pt x="22" y="209"/>
                      <a:pt x="22" y="212"/>
                    </a:cubicBezTo>
                    <a:cubicBezTo>
                      <a:pt x="22" y="216"/>
                      <a:pt x="23" y="218"/>
                      <a:pt x="24" y="219"/>
                    </a:cubicBezTo>
                    <a:cubicBezTo>
                      <a:pt x="24" y="219"/>
                      <a:pt x="25" y="219"/>
                      <a:pt x="25" y="219"/>
                    </a:cubicBezTo>
                    <a:cubicBezTo>
                      <a:pt x="25" y="220"/>
                      <a:pt x="25" y="221"/>
                      <a:pt x="23" y="223"/>
                    </a:cubicBezTo>
                    <a:cubicBezTo>
                      <a:pt x="22" y="225"/>
                      <a:pt x="21" y="228"/>
                      <a:pt x="21" y="231"/>
                    </a:cubicBezTo>
                    <a:cubicBezTo>
                      <a:pt x="22" y="233"/>
                      <a:pt x="24" y="235"/>
                      <a:pt x="25" y="236"/>
                    </a:cubicBezTo>
                    <a:cubicBezTo>
                      <a:pt x="26" y="237"/>
                      <a:pt x="27" y="237"/>
                      <a:pt x="27" y="237"/>
                    </a:cubicBezTo>
                    <a:cubicBezTo>
                      <a:pt x="27" y="239"/>
                      <a:pt x="29" y="243"/>
                      <a:pt x="34" y="243"/>
                    </a:cubicBezTo>
                    <a:cubicBezTo>
                      <a:pt x="35" y="243"/>
                      <a:pt x="35" y="243"/>
                      <a:pt x="35" y="243"/>
                    </a:cubicBezTo>
                    <a:cubicBezTo>
                      <a:pt x="35" y="244"/>
                      <a:pt x="36" y="244"/>
                      <a:pt x="36" y="245"/>
                    </a:cubicBezTo>
                    <a:cubicBezTo>
                      <a:pt x="38" y="247"/>
                      <a:pt x="40" y="249"/>
                      <a:pt x="42" y="250"/>
                    </a:cubicBezTo>
                    <a:cubicBezTo>
                      <a:pt x="43" y="250"/>
                      <a:pt x="44" y="251"/>
                      <a:pt x="45" y="251"/>
                    </a:cubicBezTo>
                    <a:cubicBezTo>
                      <a:pt x="46" y="251"/>
                      <a:pt x="48" y="252"/>
                      <a:pt x="50" y="253"/>
                    </a:cubicBezTo>
                    <a:cubicBezTo>
                      <a:pt x="51" y="253"/>
                      <a:pt x="51" y="254"/>
                      <a:pt x="51" y="254"/>
                    </a:cubicBezTo>
                    <a:cubicBezTo>
                      <a:pt x="51" y="254"/>
                      <a:pt x="51" y="254"/>
                      <a:pt x="51" y="254"/>
                    </a:cubicBezTo>
                    <a:cubicBezTo>
                      <a:pt x="52" y="255"/>
                      <a:pt x="52" y="255"/>
                      <a:pt x="52" y="255"/>
                    </a:cubicBezTo>
                    <a:cubicBezTo>
                      <a:pt x="52" y="255"/>
                      <a:pt x="53" y="255"/>
                      <a:pt x="53" y="255"/>
                    </a:cubicBezTo>
                    <a:cubicBezTo>
                      <a:pt x="54" y="256"/>
                      <a:pt x="54" y="256"/>
                      <a:pt x="56" y="256"/>
                    </a:cubicBezTo>
                    <a:cubicBezTo>
                      <a:pt x="58" y="257"/>
                      <a:pt x="58" y="257"/>
                      <a:pt x="58" y="257"/>
                    </a:cubicBezTo>
                    <a:cubicBezTo>
                      <a:pt x="61" y="258"/>
                      <a:pt x="62" y="258"/>
                      <a:pt x="63" y="257"/>
                    </a:cubicBezTo>
                    <a:cubicBezTo>
                      <a:pt x="63" y="257"/>
                      <a:pt x="64" y="257"/>
                      <a:pt x="64" y="256"/>
                    </a:cubicBezTo>
                    <a:cubicBezTo>
                      <a:pt x="65" y="256"/>
                      <a:pt x="66" y="255"/>
                      <a:pt x="66" y="255"/>
                    </a:cubicBezTo>
                    <a:cubicBezTo>
                      <a:pt x="68" y="253"/>
                      <a:pt x="69" y="253"/>
                      <a:pt x="71" y="253"/>
                    </a:cubicBezTo>
                    <a:cubicBezTo>
                      <a:pt x="71" y="253"/>
                      <a:pt x="71" y="253"/>
                      <a:pt x="72" y="253"/>
                    </a:cubicBezTo>
                    <a:cubicBezTo>
                      <a:pt x="72" y="254"/>
                      <a:pt x="74" y="254"/>
                      <a:pt x="75" y="254"/>
                    </a:cubicBezTo>
                    <a:cubicBezTo>
                      <a:pt x="75" y="254"/>
                      <a:pt x="75" y="254"/>
                      <a:pt x="75" y="254"/>
                    </a:cubicBezTo>
                    <a:cubicBezTo>
                      <a:pt x="75" y="255"/>
                      <a:pt x="75" y="255"/>
                      <a:pt x="75" y="255"/>
                    </a:cubicBezTo>
                    <a:cubicBezTo>
                      <a:pt x="76" y="256"/>
                      <a:pt x="79" y="260"/>
                      <a:pt x="82" y="263"/>
                    </a:cubicBezTo>
                    <a:cubicBezTo>
                      <a:pt x="82" y="264"/>
                      <a:pt x="83" y="265"/>
                      <a:pt x="83" y="265"/>
                    </a:cubicBezTo>
                    <a:cubicBezTo>
                      <a:pt x="86" y="269"/>
                      <a:pt x="89" y="269"/>
                      <a:pt x="91" y="268"/>
                    </a:cubicBezTo>
                    <a:cubicBezTo>
                      <a:pt x="92" y="268"/>
                      <a:pt x="92" y="268"/>
                      <a:pt x="93" y="268"/>
                    </a:cubicBezTo>
                    <a:cubicBezTo>
                      <a:pt x="93" y="268"/>
                      <a:pt x="93" y="268"/>
                      <a:pt x="94" y="268"/>
                    </a:cubicBezTo>
                    <a:cubicBezTo>
                      <a:pt x="94" y="268"/>
                      <a:pt x="94" y="269"/>
                      <a:pt x="94" y="269"/>
                    </a:cubicBezTo>
                    <a:cubicBezTo>
                      <a:pt x="94" y="272"/>
                      <a:pt x="95" y="272"/>
                      <a:pt x="96" y="273"/>
                    </a:cubicBezTo>
                    <a:cubicBezTo>
                      <a:pt x="97" y="273"/>
                      <a:pt x="98" y="273"/>
                      <a:pt x="98" y="273"/>
                    </a:cubicBezTo>
                    <a:cubicBezTo>
                      <a:pt x="101" y="275"/>
                      <a:pt x="103" y="274"/>
                      <a:pt x="105" y="273"/>
                    </a:cubicBezTo>
                    <a:cubicBezTo>
                      <a:pt x="104" y="275"/>
                      <a:pt x="105" y="276"/>
                      <a:pt x="107" y="277"/>
                    </a:cubicBezTo>
                    <a:cubicBezTo>
                      <a:pt x="107" y="278"/>
                      <a:pt x="107" y="278"/>
                      <a:pt x="108" y="278"/>
                    </a:cubicBezTo>
                    <a:cubicBezTo>
                      <a:pt x="109" y="279"/>
                      <a:pt x="109" y="280"/>
                      <a:pt x="110" y="281"/>
                    </a:cubicBezTo>
                    <a:cubicBezTo>
                      <a:pt x="111" y="283"/>
                      <a:pt x="112" y="285"/>
                      <a:pt x="116" y="286"/>
                    </a:cubicBezTo>
                    <a:cubicBezTo>
                      <a:pt x="116" y="286"/>
                      <a:pt x="116" y="286"/>
                      <a:pt x="116" y="286"/>
                    </a:cubicBezTo>
                    <a:cubicBezTo>
                      <a:pt x="116" y="286"/>
                      <a:pt x="116" y="286"/>
                      <a:pt x="116" y="286"/>
                    </a:cubicBezTo>
                    <a:cubicBezTo>
                      <a:pt x="113" y="287"/>
                      <a:pt x="114" y="289"/>
                      <a:pt x="115" y="290"/>
                    </a:cubicBezTo>
                    <a:cubicBezTo>
                      <a:pt x="115" y="291"/>
                      <a:pt x="115" y="291"/>
                      <a:pt x="115" y="291"/>
                    </a:cubicBezTo>
                    <a:cubicBezTo>
                      <a:pt x="115" y="293"/>
                      <a:pt x="115" y="294"/>
                      <a:pt x="116" y="295"/>
                    </a:cubicBezTo>
                    <a:cubicBezTo>
                      <a:pt x="117" y="296"/>
                      <a:pt x="119" y="297"/>
                      <a:pt x="121" y="296"/>
                    </a:cubicBezTo>
                    <a:cubicBezTo>
                      <a:pt x="122" y="296"/>
                      <a:pt x="123" y="297"/>
                      <a:pt x="123" y="297"/>
                    </a:cubicBezTo>
                    <a:cubicBezTo>
                      <a:pt x="123" y="298"/>
                      <a:pt x="123" y="298"/>
                      <a:pt x="123" y="298"/>
                    </a:cubicBezTo>
                    <a:cubicBezTo>
                      <a:pt x="125" y="300"/>
                      <a:pt x="125" y="300"/>
                      <a:pt x="125" y="300"/>
                    </a:cubicBezTo>
                    <a:cubicBezTo>
                      <a:pt x="126" y="301"/>
                      <a:pt x="126" y="302"/>
                      <a:pt x="126" y="303"/>
                    </a:cubicBezTo>
                    <a:cubicBezTo>
                      <a:pt x="126" y="305"/>
                      <a:pt x="127" y="305"/>
                      <a:pt x="129" y="307"/>
                    </a:cubicBezTo>
                    <a:cubicBezTo>
                      <a:pt x="132" y="309"/>
                      <a:pt x="134" y="309"/>
                      <a:pt x="135" y="308"/>
                    </a:cubicBezTo>
                    <a:cubicBezTo>
                      <a:pt x="137" y="309"/>
                      <a:pt x="141" y="310"/>
                      <a:pt x="142" y="310"/>
                    </a:cubicBezTo>
                    <a:cubicBezTo>
                      <a:pt x="143" y="310"/>
                      <a:pt x="143" y="310"/>
                      <a:pt x="143" y="310"/>
                    </a:cubicBezTo>
                    <a:cubicBezTo>
                      <a:pt x="143" y="310"/>
                      <a:pt x="143" y="310"/>
                      <a:pt x="143" y="310"/>
                    </a:cubicBezTo>
                    <a:cubicBezTo>
                      <a:pt x="143" y="310"/>
                      <a:pt x="144" y="311"/>
                      <a:pt x="145" y="311"/>
                    </a:cubicBezTo>
                    <a:cubicBezTo>
                      <a:pt x="145" y="312"/>
                      <a:pt x="146" y="312"/>
                      <a:pt x="146" y="312"/>
                    </a:cubicBezTo>
                    <a:cubicBezTo>
                      <a:pt x="146" y="312"/>
                      <a:pt x="145" y="312"/>
                      <a:pt x="145" y="313"/>
                    </a:cubicBezTo>
                    <a:cubicBezTo>
                      <a:pt x="145" y="313"/>
                      <a:pt x="145" y="314"/>
                      <a:pt x="146" y="315"/>
                    </a:cubicBezTo>
                    <a:cubicBezTo>
                      <a:pt x="146" y="316"/>
                      <a:pt x="146" y="317"/>
                      <a:pt x="147" y="317"/>
                    </a:cubicBezTo>
                    <a:cubicBezTo>
                      <a:pt x="148" y="317"/>
                      <a:pt x="149" y="317"/>
                      <a:pt x="149" y="316"/>
                    </a:cubicBezTo>
                    <a:cubicBezTo>
                      <a:pt x="150" y="316"/>
                      <a:pt x="150" y="315"/>
                      <a:pt x="151" y="315"/>
                    </a:cubicBezTo>
                    <a:cubicBezTo>
                      <a:pt x="153" y="314"/>
                      <a:pt x="154" y="313"/>
                      <a:pt x="154" y="313"/>
                    </a:cubicBezTo>
                    <a:cubicBezTo>
                      <a:pt x="154" y="312"/>
                      <a:pt x="154" y="312"/>
                      <a:pt x="154" y="312"/>
                    </a:cubicBezTo>
                    <a:cubicBezTo>
                      <a:pt x="154" y="309"/>
                      <a:pt x="154" y="309"/>
                      <a:pt x="154" y="309"/>
                    </a:cubicBezTo>
                    <a:cubicBezTo>
                      <a:pt x="153" y="308"/>
                      <a:pt x="153" y="308"/>
                      <a:pt x="153" y="308"/>
                    </a:cubicBezTo>
                    <a:cubicBezTo>
                      <a:pt x="153" y="308"/>
                      <a:pt x="154" y="308"/>
                      <a:pt x="155" y="307"/>
                    </a:cubicBezTo>
                    <a:cubicBezTo>
                      <a:pt x="156" y="307"/>
                      <a:pt x="157" y="306"/>
                      <a:pt x="157" y="305"/>
                    </a:cubicBezTo>
                    <a:cubicBezTo>
                      <a:pt x="158" y="305"/>
                      <a:pt x="158" y="304"/>
                      <a:pt x="159" y="304"/>
                    </a:cubicBezTo>
                    <a:cubicBezTo>
                      <a:pt x="159" y="304"/>
                      <a:pt x="160" y="304"/>
                      <a:pt x="162" y="305"/>
                    </a:cubicBezTo>
                    <a:cubicBezTo>
                      <a:pt x="163" y="305"/>
                      <a:pt x="164" y="306"/>
                      <a:pt x="164" y="306"/>
                    </a:cubicBezTo>
                    <a:cubicBezTo>
                      <a:pt x="164" y="307"/>
                      <a:pt x="164" y="307"/>
                      <a:pt x="164" y="308"/>
                    </a:cubicBezTo>
                    <a:cubicBezTo>
                      <a:pt x="164" y="309"/>
                      <a:pt x="164" y="310"/>
                      <a:pt x="164" y="311"/>
                    </a:cubicBezTo>
                    <a:cubicBezTo>
                      <a:pt x="165" y="313"/>
                      <a:pt x="166" y="313"/>
                      <a:pt x="166" y="314"/>
                    </a:cubicBezTo>
                    <a:cubicBezTo>
                      <a:pt x="167" y="315"/>
                      <a:pt x="167" y="315"/>
                      <a:pt x="167" y="315"/>
                    </a:cubicBezTo>
                    <a:cubicBezTo>
                      <a:pt x="168" y="316"/>
                      <a:pt x="168" y="317"/>
                      <a:pt x="168" y="317"/>
                    </a:cubicBezTo>
                    <a:cubicBezTo>
                      <a:pt x="169" y="318"/>
                      <a:pt x="169" y="319"/>
                      <a:pt x="169" y="319"/>
                    </a:cubicBezTo>
                    <a:cubicBezTo>
                      <a:pt x="168" y="320"/>
                      <a:pt x="169" y="321"/>
                      <a:pt x="169" y="322"/>
                    </a:cubicBezTo>
                    <a:cubicBezTo>
                      <a:pt x="170" y="322"/>
                      <a:pt x="170" y="323"/>
                      <a:pt x="170" y="323"/>
                    </a:cubicBezTo>
                    <a:cubicBezTo>
                      <a:pt x="168" y="324"/>
                      <a:pt x="169" y="326"/>
                      <a:pt x="169" y="328"/>
                    </a:cubicBezTo>
                    <a:cubicBezTo>
                      <a:pt x="169" y="329"/>
                      <a:pt x="169" y="331"/>
                      <a:pt x="169" y="331"/>
                    </a:cubicBezTo>
                    <a:cubicBezTo>
                      <a:pt x="167" y="333"/>
                      <a:pt x="168" y="335"/>
                      <a:pt x="169" y="336"/>
                    </a:cubicBezTo>
                    <a:cubicBezTo>
                      <a:pt x="169" y="337"/>
                      <a:pt x="169" y="338"/>
                      <a:pt x="169" y="338"/>
                    </a:cubicBezTo>
                    <a:cubicBezTo>
                      <a:pt x="169" y="340"/>
                      <a:pt x="167" y="343"/>
                      <a:pt x="167" y="343"/>
                    </a:cubicBezTo>
                    <a:cubicBezTo>
                      <a:pt x="166" y="343"/>
                      <a:pt x="166" y="343"/>
                      <a:pt x="166" y="343"/>
                    </a:cubicBezTo>
                    <a:cubicBezTo>
                      <a:pt x="164" y="343"/>
                      <a:pt x="160" y="344"/>
                      <a:pt x="160" y="347"/>
                    </a:cubicBezTo>
                    <a:cubicBezTo>
                      <a:pt x="159" y="348"/>
                      <a:pt x="159" y="349"/>
                      <a:pt x="159" y="349"/>
                    </a:cubicBezTo>
                    <a:cubicBezTo>
                      <a:pt x="158" y="349"/>
                      <a:pt x="158" y="349"/>
                      <a:pt x="158" y="349"/>
                    </a:cubicBezTo>
                    <a:cubicBezTo>
                      <a:pt x="158" y="349"/>
                      <a:pt x="158" y="349"/>
                      <a:pt x="158" y="349"/>
                    </a:cubicBezTo>
                    <a:cubicBezTo>
                      <a:pt x="157" y="350"/>
                      <a:pt x="157" y="351"/>
                      <a:pt x="157" y="352"/>
                    </a:cubicBezTo>
                    <a:cubicBezTo>
                      <a:pt x="157" y="352"/>
                      <a:pt x="157" y="353"/>
                      <a:pt x="156" y="353"/>
                    </a:cubicBezTo>
                    <a:cubicBezTo>
                      <a:pt x="156" y="354"/>
                      <a:pt x="156" y="354"/>
                      <a:pt x="156" y="354"/>
                    </a:cubicBezTo>
                    <a:cubicBezTo>
                      <a:pt x="156" y="354"/>
                      <a:pt x="155" y="354"/>
                      <a:pt x="155" y="354"/>
                    </a:cubicBezTo>
                    <a:cubicBezTo>
                      <a:pt x="154" y="354"/>
                      <a:pt x="153" y="354"/>
                      <a:pt x="151" y="354"/>
                    </a:cubicBezTo>
                    <a:cubicBezTo>
                      <a:pt x="149" y="354"/>
                      <a:pt x="148" y="354"/>
                      <a:pt x="148" y="355"/>
                    </a:cubicBezTo>
                    <a:cubicBezTo>
                      <a:pt x="147" y="356"/>
                      <a:pt x="148" y="357"/>
                      <a:pt x="149" y="357"/>
                    </a:cubicBezTo>
                    <a:cubicBezTo>
                      <a:pt x="149" y="358"/>
                      <a:pt x="150" y="358"/>
                      <a:pt x="150" y="359"/>
                    </a:cubicBezTo>
                    <a:cubicBezTo>
                      <a:pt x="150" y="359"/>
                      <a:pt x="150" y="359"/>
                      <a:pt x="150" y="359"/>
                    </a:cubicBezTo>
                    <a:cubicBezTo>
                      <a:pt x="149" y="360"/>
                      <a:pt x="148" y="361"/>
                      <a:pt x="148" y="362"/>
                    </a:cubicBezTo>
                    <a:cubicBezTo>
                      <a:pt x="148" y="362"/>
                      <a:pt x="147" y="363"/>
                      <a:pt x="147" y="364"/>
                    </a:cubicBezTo>
                    <a:cubicBezTo>
                      <a:pt x="147" y="364"/>
                      <a:pt x="147" y="364"/>
                      <a:pt x="147" y="364"/>
                    </a:cubicBezTo>
                    <a:cubicBezTo>
                      <a:pt x="145" y="365"/>
                      <a:pt x="145" y="366"/>
                      <a:pt x="145" y="367"/>
                    </a:cubicBezTo>
                    <a:cubicBezTo>
                      <a:pt x="146" y="367"/>
                      <a:pt x="146" y="367"/>
                      <a:pt x="146" y="367"/>
                    </a:cubicBezTo>
                    <a:cubicBezTo>
                      <a:pt x="146" y="369"/>
                      <a:pt x="146" y="371"/>
                      <a:pt x="145" y="372"/>
                    </a:cubicBezTo>
                    <a:cubicBezTo>
                      <a:pt x="144" y="374"/>
                      <a:pt x="143" y="376"/>
                      <a:pt x="145" y="377"/>
                    </a:cubicBezTo>
                    <a:cubicBezTo>
                      <a:pt x="145" y="377"/>
                      <a:pt x="146" y="377"/>
                      <a:pt x="146" y="378"/>
                    </a:cubicBezTo>
                    <a:cubicBezTo>
                      <a:pt x="147" y="379"/>
                      <a:pt x="147" y="379"/>
                      <a:pt x="148" y="379"/>
                    </a:cubicBezTo>
                    <a:cubicBezTo>
                      <a:pt x="149" y="379"/>
                      <a:pt x="149" y="379"/>
                      <a:pt x="151" y="380"/>
                    </a:cubicBezTo>
                    <a:cubicBezTo>
                      <a:pt x="151" y="380"/>
                      <a:pt x="151" y="381"/>
                      <a:pt x="152" y="381"/>
                    </a:cubicBezTo>
                    <a:cubicBezTo>
                      <a:pt x="151" y="381"/>
                      <a:pt x="151" y="381"/>
                      <a:pt x="150" y="381"/>
                    </a:cubicBezTo>
                    <a:cubicBezTo>
                      <a:pt x="149" y="381"/>
                      <a:pt x="148" y="381"/>
                      <a:pt x="148" y="382"/>
                    </a:cubicBezTo>
                    <a:cubicBezTo>
                      <a:pt x="148" y="382"/>
                      <a:pt x="147" y="383"/>
                      <a:pt x="147" y="383"/>
                    </a:cubicBezTo>
                    <a:cubicBezTo>
                      <a:pt x="146" y="384"/>
                      <a:pt x="145" y="384"/>
                      <a:pt x="145" y="385"/>
                    </a:cubicBezTo>
                    <a:cubicBezTo>
                      <a:pt x="144" y="386"/>
                      <a:pt x="144" y="386"/>
                      <a:pt x="142" y="388"/>
                    </a:cubicBezTo>
                    <a:cubicBezTo>
                      <a:pt x="141" y="390"/>
                      <a:pt x="140" y="391"/>
                      <a:pt x="140" y="392"/>
                    </a:cubicBezTo>
                    <a:cubicBezTo>
                      <a:pt x="141" y="393"/>
                      <a:pt x="142" y="394"/>
                      <a:pt x="142" y="394"/>
                    </a:cubicBezTo>
                    <a:cubicBezTo>
                      <a:pt x="143" y="394"/>
                      <a:pt x="143" y="394"/>
                      <a:pt x="144" y="395"/>
                    </a:cubicBezTo>
                    <a:cubicBezTo>
                      <a:pt x="145" y="397"/>
                      <a:pt x="145" y="397"/>
                      <a:pt x="145" y="397"/>
                    </a:cubicBezTo>
                    <a:cubicBezTo>
                      <a:pt x="145" y="398"/>
                      <a:pt x="145" y="398"/>
                      <a:pt x="144" y="398"/>
                    </a:cubicBezTo>
                    <a:cubicBezTo>
                      <a:pt x="143" y="398"/>
                      <a:pt x="143" y="399"/>
                      <a:pt x="143" y="399"/>
                    </a:cubicBezTo>
                    <a:cubicBezTo>
                      <a:pt x="143" y="401"/>
                      <a:pt x="144" y="401"/>
                      <a:pt x="146" y="403"/>
                    </a:cubicBezTo>
                    <a:cubicBezTo>
                      <a:pt x="148" y="404"/>
                      <a:pt x="150" y="405"/>
                      <a:pt x="152" y="406"/>
                    </a:cubicBezTo>
                    <a:cubicBezTo>
                      <a:pt x="153" y="407"/>
                      <a:pt x="153" y="407"/>
                      <a:pt x="153" y="407"/>
                    </a:cubicBezTo>
                    <a:cubicBezTo>
                      <a:pt x="154" y="407"/>
                      <a:pt x="154" y="408"/>
                      <a:pt x="154" y="408"/>
                    </a:cubicBezTo>
                    <a:cubicBezTo>
                      <a:pt x="154" y="408"/>
                      <a:pt x="154" y="408"/>
                      <a:pt x="154" y="409"/>
                    </a:cubicBezTo>
                    <a:cubicBezTo>
                      <a:pt x="155" y="411"/>
                      <a:pt x="155" y="411"/>
                      <a:pt x="156" y="412"/>
                    </a:cubicBezTo>
                    <a:cubicBezTo>
                      <a:pt x="156" y="412"/>
                      <a:pt x="157" y="413"/>
                      <a:pt x="158" y="414"/>
                    </a:cubicBezTo>
                    <a:cubicBezTo>
                      <a:pt x="159" y="415"/>
                      <a:pt x="161" y="419"/>
                      <a:pt x="162" y="422"/>
                    </a:cubicBezTo>
                    <a:cubicBezTo>
                      <a:pt x="164" y="424"/>
                      <a:pt x="164" y="426"/>
                      <a:pt x="166" y="428"/>
                    </a:cubicBezTo>
                    <a:cubicBezTo>
                      <a:pt x="168" y="430"/>
                      <a:pt x="168" y="432"/>
                      <a:pt x="168" y="433"/>
                    </a:cubicBezTo>
                    <a:cubicBezTo>
                      <a:pt x="168" y="433"/>
                      <a:pt x="168" y="433"/>
                      <a:pt x="168" y="433"/>
                    </a:cubicBezTo>
                    <a:cubicBezTo>
                      <a:pt x="168" y="436"/>
                      <a:pt x="169" y="437"/>
                      <a:pt x="171" y="437"/>
                    </a:cubicBezTo>
                    <a:cubicBezTo>
                      <a:pt x="172" y="437"/>
                      <a:pt x="173" y="438"/>
                      <a:pt x="174" y="439"/>
                    </a:cubicBezTo>
                    <a:cubicBezTo>
                      <a:pt x="174" y="441"/>
                      <a:pt x="175" y="442"/>
                      <a:pt x="176" y="443"/>
                    </a:cubicBezTo>
                    <a:cubicBezTo>
                      <a:pt x="179" y="446"/>
                      <a:pt x="179" y="446"/>
                      <a:pt x="179" y="447"/>
                    </a:cubicBezTo>
                    <a:cubicBezTo>
                      <a:pt x="179" y="448"/>
                      <a:pt x="179" y="448"/>
                      <a:pt x="179" y="449"/>
                    </a:cubicBezTo>
                    <a:cubicBezTo>
                      <a:pt x="179" y="450"/>
                      <a:pt x="179" y="451"/>
                      <a:pt x="179" y="452"/>
                    </a:cubicBezTo>
                    <a:cubicBezTo>
                      <a:pt x="180" y="454"/>
                      <a:pt x="181" y="455"/>
                      <a:pt x="184" y="457"/>
                    </a:cubicBezTo>
                    <a:cubicBezTo>
                      <a:pt x="185" y="458"/>
                      <a:pt x="186" y="458"/>
                      <a:pt x="187" y="459"/>
                    </a:cubicBezTo>
                    <a:cubicBezTo>
                      <a:pt x="189" y="460"/>
                      <a:pt x="189" y="460"/>
                      <a:pt x="189" y="460"/>
                    </a:cubicBezTo>
                    <a:cubicBezTo>
                      <a:pt x="193" y="463"/>
                      <a:pt x="195" y="465"/>
                      <a:pt x="205" y="469"/>
                    </a:cubicBezTo>
                    <a:cubicBezTo>
                      <a:pt x="207" y="469"/>
                      <a:pt x="208" y="470"/>
                      <a:pt x="209" y="470"/>
                    </a:cubicBezTo>
                    <a:cubicBezTo>
                      <a:pt x="209" y="471"/>
                      <a:pt x="210" y="472"/>
                      <a:pt x="211" y="472"/>
                    </a:cubicBezTo>
                    <a:cubicBezTo>
                      <a:pt x="211" y="472"/>
                      <a:pt x="211" y="472"/>
                      <a:pt x="211" y="472"/>
                    </a:cubicBezTo>
                    <a:cubicBezTo>
                      <a:pt x="211" y="473"/>
                      <a:pt x="211" y="473"/>
                      <a:pt x="211" y="473"/>
                    </a:cubicBezTo>
                    <a:cubicBezTo>
                      <a:pt x="211" y="473"/>
                      <a:pt x="211" y="474"/>
                      <a:pt x="211" y="475"/>
                    </a:cubicBezTo>
                    <a:cubicBezTo>
                      <a:pt x="212" y="475"/>
                      <a:pt x="213" y="476"/>
                      <a:pt x="215" y="476"/>
                    </a:cubicBezTo>
                    <a:cubicBezTo>
                      <a:pt x="216" y="476"/>
                      <a:pt x="217" y="476"/>
                      <a:pt x="218" y="477"/>
                    </a:cubicBezTo>
                    <a:cubicBezTo>
                      <a:pt x="218" y="477"/>
                      <a:pt x="218" y="477"/>
                      <a:pt x="218" y="477"/>
                    </a:cubicBezTo>
                    <a:cubicBezTo>
                      <a:pt x="219" y="478"/>
                      <a:pt x="219" y="478"/>
                      <a:pt x="219" y="478"/>
                    </a:cubicBezTo>
                    <a:cubicBezTo>
                      <a:pt x="219" y="478"/>
                      <a:pt x="219" y="478"/>
                      <a:pt x="219" y="479"/>
                    </a:cubicBezTo>
                    <a:cubicBezTo>
                      <a:pt x="219" y="479"/>
                      <a:pt x="219" y="479"/>
                      <a:pt x="219" y="479"/>
                    </a:cubicBezTo>
                    <a:cubicBezTo>
                      <a:pt x="219" y="480"/>
                      <a:pt x="220" y="480"/>
                      <a:pt x="220" y="481"/>
                    </a:cubicBezTo>
                    <a:cubicBezTo>
                      <a:pt x="220" y="482"/>
                      <a:pt x="220" y="483"/>
                      <a:pt x="221" y="486"/>
                    </a:cubicBezTo>
                    <a:cubicBezTo>
                      <a:pt x="221" y="489"/>
                      <a:pt x="221" y="489"/>
                      <a:pt x="221" y="490"/>
                    </a:cubicBezTo>
                    <a:cubicBezTo>
                      <a:pt x="221" y="490"/>
                      <a:pt x="221" y="491"/>
                      <a:pt x="221" y="493"/>
                    </a:cubicBezTo>
                    <a:cubicBezTo>
                      <a:pt x="222" y="495"/>
                      <a:pt x="221" y="495"/>
                      <a:pt x="221" y="495"/>
                    </a:cubicBezTo>
                    <a:cubicBezTo>
                      <a:pt x="221" y="496"/>
                      <a:pt x="221" y="497"/>
                      <a:pt x="220" y="499"/>
                    </a:cubicBezTo>
                    <a:cubicBezTo>
                      <a:pt x="220" y="501"/>
                      <a:pt x="220" y="502"/>
                      <a:pt x="220" y="503"/>
                    </a:cubicBezTo>
                    <a:cubicBezTo>
                      <a:pt x="220" y="505"/>
                      <a:pt x="220" y="506"/>
                      <a:pt x="219" y="506"/>
                    </a:cubicBezTo>
                    <a:cubicBezTo>
                      <a:pt x="218" y="507"/>
                      <a:pt x="217" y="508"/>
                      <a:pt x="217" y="509"/>
                    </a:cubicBezTo>
                    <a:cubicBezTo>
                      <a:pt x="217" y="510"/>
                      <a:pt x="218" y="511"/>
                      <a:pt x="219" y="511"/>
                    </a:cubicBezTo>
                    <a:cubicBezTo>
                      <a:pt x="219" y="512"/>
                      <a:pt x="219" y="512"/>
                      <a:pt x="219" y="513"/>
                    </a:cubicBezTo>
                    <a:cubicBezTo>
                      <a:pt x="219" y="514"/>
                      <a:pt x="219" y="515"/>
                      <a:pt x="219" y="516"/>
                    </a:cubicBezTo>
                    <a:cubicBezTo>
                      <a:pt x="220" y="520"/>
                      <a:pt x="220" y="521"/>
                      <a:pt x="220" y="522"/>
                    </a:cubicBezTo>
                    <a:cubicBezTo>
                      <a:pt x="219" y="523"/>
                      <a:pt x="219" y="524"/>
                      <a:pt x="220" y="525"/>
                    </a:cubicBezTo>
                    <a:cubicBezTo>
                      <a:pt x="220" y="525"/>
                      <a:pt x="220" y="526"/>
                      <a:pt x="219" y="526"/>
                    </a:cubicBezTo>
                    <a:cubicBezTo>
                      <a:pt x="218" y="528"/>
                      <a:pt x="218" y="529"/>
                      <a:pt x="218" y="531"/>
                    </a:cubicBezTo>
                    <a:cubicBezTo>
                      <a:pt x="218" y="531"/>
                      <a:pt x="218" y="531"/>
                      <a:pt x="218" y="532"/>
                    </a:cubicBezTo>
                    <a:cubicBezTo>
                      <a:pt x="219" y="533"/>
                      <a:pt x="218" y="534"/>
                      <a:pt x="216" y="538"/>
                    </a:cubicBezTo>
                    <a:cubicBezTo>
                      <a:pt x="215" y="540"/>
                      <a:pt x="215" y="541"/>
                      <a:pt x="216" y="543"/>
                    </a:cubicBezTo>
                    <a:cubicBezTo>
                      <a:pt x="216" y="543"/>
                      <a:pt x="216" y="544"/>
                      <a:pt x="216" y="545"/>
                    </a:cubicBezTo>
                    <a:cubicBezTo>
                      <a:pt x="216" y="547"/>
                      <a:pt x="216" y="547"/>
                      <a:pt x="216" y="548"/>
                    </a:cubicBezTo>
                    <a:cubicBezTo>
                      <a:pt x="215" y="549"/>
                      <a:pt x="214" y="550"/>
                      <a:pt x="215" y="552"/>
                    </a:cubicBezTo>
                    <a:cubicBezTo>
                      <a:pt x="215" y="553"/>
                      <a:pt x="215" y="554"/>
                      <a:pt x="215" y="554"/>
                    </a:cubicBezTo>
                    <a:cubicBezTo>
                      <a:pt x="216" y="556"/>
                      <a:pt x="216" y="557"/>
                      <a:pt x="216" y="559"/>
                    </a:cubicBezTo>
                    <a:cubicBezTo>
                      <a:pt x="217" y="560"/>
                      <a:pt x="217" y="560"/>
                      <a:pt x="216" y="561"/>
                    </a:cubicBezTo>
                    <a:cubicBezTo>
                      <a:pt x="216" y="562"/>
                      <a:pt x="216" y="562"/>
                      <a:pt x="216" y="563"/>
                    </a:cubicBezTo>
                    <a:cubicBezTo>
                      <a:pt x="215" y="565"/>
                      <a:pt x="214" y="570"/>
                      <a:pt x="214" y="572"/>
                    </a:cubicBezTo>
                    <a:cubicBezTo>
                      <a:pt x="213" y="572"/>
                      <a:pt x="213" y="573"/>
                      <a:pt x="213" y="574"/>
                    </a:cubicBezTo>
                    <a:cubicBezTo>
                      <a:pt x="213" y="575"/>
                      <a:pt x="212" y="576"/>
                      <a:pt x="212" y="577"/>
                    </a:cubicBezTo>
                    <a:cubicBezTo>
                      <a:pt x="211" y="578"/>
                      <a:pt x="212" y="578"/>
                      <a:pt x="212" y="578"/>
                    </a:cubicBezTo>
                    <a:cubicBezTo>
                      <a:pt x="211" y="579"/>
                      <a:pt x="212" y="580"/>
                      <a:pt x="212" y="581"/>
                    </a:cubicBezTo>
                    <a:cubicBezTo>
                      <a:pt x="212" y="581"/>
                      <a:pt x="212" y="581"/>
                      <a:pt x="212" y="581"/>
                    </a:cubicBezTo>
                    <a:cubicBezTo>
                      <a:pt x="212" y="581"/>
                      <a:pt x="210" y="581"/>
                      <a:pt x="210" y="582"/>
                    </a:cubicBezTo>
                    <a:cubicBezTo>
                      <a:pt x="209" y="583"/>
                      <a:pt x="207" y="583"/>
                      <a:pt x="208" y="585"/>
                    </a:cubicBezTo>
                    <a:cubicBezTo>
                      <a:pt x="208" y="585"/>
                      <a:pt x="208" y="586"/>
                      <a:pt x="208" y="586"/>
                    </a:cubicBezTo>
                    <a:cubicBezTo>
                      <a:pt x="208" y="587"/>
                      <a:pt x="208" y="587"/>
                      <a:pt x="208" y="587"/>
                    </a:cubicBezTo>
                    <a:cubicBezTo>
                      <a:pt x="209" y="589"/>
                      <a:pt x="209" y="590"/>
                      <a:pt x="210" y="591"/>
                    </a:cubicBezTo>
                    <a:cubicBezTo>
                      <a:pt x="210" y="592"/>
                      <a:pt x="210" y="592"/>
                      <a:pt x="210" y="593"/>
                    </a:cubicBezTo>
                    <a:cubicBezTo>
                      <a:pt x="210" y="593"/>
                      <a:pt x="210" y="594"/>
                      <a:pt x="210" y="594"/>
                    </a:cubicBezTo>
                    <a:cubicBezTo>
                      <a:pt x="209" y="595"/>
                      <a:pt x="209" y="595"/>
                      <a:pt x="209" y="595"/>
                    </a:cubicBezTo>
                    <a:cubicBezTo>
                      <a:pt x="208" y="596"/>
                      <a:pt x="208" y="596"/>
                      <a:pt x="208" y="596"/>
                    </a:cubicBezTo>
                    <a:cubicBezTo>
                      <a:pt x="207" y="598"/>
                      <a:pt x="207" y="600"/>
                      <a:pt x="208" y="601"/>
                    </a:cubicBezTo>
                    <a:cubicBezTo>
                      <a:pt x="208" y="601"/>
                      <a:pt x="208" y="601"/>
                      <a:pt x="208" y="601"/>
                    </a:cubicBezTo>
                    <a:cubicBezTo>
                      <a:pt x="208" y="602"/>
                      <a:pt x="208" y="602"/>
                      <a:pt x="208" y="602"/>
                    </a:cubicBezTo>
                    <a:cubicBezTo>
                      <a:pt x="208" y="602"/>
                      <a:pt x="208" y="603"/>
                      <a:pt x="208" y="604"/>
                    </a:cubicBezTo>
                    <a:cubicBezTo>
                      <a:pt x="208" y="605"/>
                      <a:pt x="208" y="605"/>
                      <a:pt x="208" y="605"/>
                    </a:cubicBezTo>
                    <a:cubicBezTo>
                      <a:pt x="208" y="606"/>
                      <a:pt x="207" y="606"/>
                      <a:pt x="207" y="606"/>
                    </a:cubicBezTo>
                    <a:cubicBezTo>
                      <a:pt x="207" y="607"/>
                      <a:pt x="207" y="607"/>
                      <a:pt x="206" y="608"/>
                    </a:cubicBezTo>
                    <a:cubicBezTo>
                      <a:pt x="206" y="609"/>
                      <a:pt x="206" y="609"/>
                      <a:pt x="206" y="609"/>
                    </a:cubicBezTo>
                    <a:cubicBezTo>
                      <a:pt x="205" y="609"/>
                      <a:pt x="205" y="610"/>
                      <a:pt x="205" y="611"/>
                    </a:cubicBezTo>
                    <a:cubicBezTo>
                      <a:pt x="205" y="612"/>
                      <a:pt x="205" y="612"/>
                      <a:pt x="205" y="612"/>
                    </a:cubicBezTo>
                    <a:cubicBezTo>
                      <a:pt x="206" y="612"/>
                      <a:pt x="206" y="612"/>
                      <a:pt x="206" y="612"/>
                    </a:cubicBezTo>
                    <a:cubicBezTo>
                      <a:pt x="206" y="613"/>
                      <a:pt x="208" y="613"/>
                      <a:pt x="208" y="613"/>
                    </a:cubicBezTo>
                    <a:cubicBezTo>
                      <a:pt x="209" y="613"/>
                      <a:pt x="209" y="613"/>
                      <a:pt x="210" y="613"/>
                    </a:cubicBezTo>
                    <a:cubicBezTo>
                      <a:pt x="210" y="613"/>
                      <a:pt x="211" y="613"/>
                      <a:pt x="212" y="612"/>
                    </a:cubicBezTo>
                    <a:cubicBezTo>
                      <a:pt x="212" y="612"/>
                      <a:pt x="212" y="611"/>
                      <a:pt x="212" y="611"/>
                    </a:cubicBezTo>
                    <a:cubicBezTo>
                      <a:pt x="212" y="610"/>
                      <a:pt x="213" y="610"/>
                      <a:pt x="213" y="608"/>
                    </a:cubicBezTo>
                    <a:cubicBezTo>
                      <a:pt x="213" y="608"/>
                      <a:pt x="214" y="606"/>
                      <a:pt x="215" y="605"/>
                    </a:cubicBezTo>
                    <a:cubicBezTo>
                      <a:pt x="214" y="606"/>
                      <a:pt x="214" y="606"/>
                      <a:pt x="214" y="606"/>
                    </a:cubicBezTo>
                    <a:cubicBezTo>
                      <a:pt x="214" y="607"/>
                      <a:pt x="214" y="608"/>
                      <a:pt x="213" y="609"/>
                    </a:cubicBezTo>
                    <a:cubicBezTo>
                      <a:pt x="213" y="611"/>
                      <a:pt x="212" y="611"/>
                      <a:pt x="213" y="612"/>
                    </a:cubicBezTo>
                    <a:cubicBezTo>
                      <a:pt x="213" y="612"/>
                      <a:pt x="213" y="613"/>
                      <a:pt x="213" y="613"/>
                    </a:cubicBezTo>
                    <a:cubicBezTo>
                      <a:pt x="213" y="614"/>
                      <a:pt x="212" y="615"/>
                      <a:pt x="212" y="616"/>
                    </a:cubicBezTo>
                    <a:cubicBezTo>
                      <a:pt x="212" y="616"/>
                      <a:pt x="212" y="617"/>
                      <a:pt x="212" y="618"/>
                    </a:cubicBezTo>
                    <a:cubicBezTo>
                      <a:pt x="212" y="618"/>
                      <a:pt x="212" y="618"/>
                      <a:pt x="212" y="618"/>
                    </a:cubicBezTo>
                    <a:cubicBezTo>
                      <a:pt x="212" y="617"/>
                      <a:pt x="212" y="617"/>
                      <a:pt x="211" y="616"/>
                    </a:cubicBezTo>
                    <a:cubicBezTo>
                      <a:pt x="211" y="616"/>
                      <a:pt x="211" y="614"/>
                      <a:pt x="209" y="615"/>
                    </a:cubicBezTo>
                    <a:cubicBezTo>
                      <a:pt x="208" y="615"/>
                      <a:pt x="208" y="616"/>
                      <a:pt x="208" y="616"/>
                    </a:cubicBezTo>
                    <a:cubicBezTo>
                      <a:pt x="208" y="616"/>
                      <a:pt x="208" y="617"/>
                      <a:pt x="208" y="617"/>
                    </a:cubicBezTo>
                    <a:cubicBezTo>
                      <a:pt x="207" y="617"/>
                      <a:pt x="207" y="617"/>
                      <a:pt x="207" y="618"/>
                    </a:cubicBezTo>
                    <a:cubicBezTo>
                      <a:pt x="207" y="618"/>
                      <a:pt x="206" y="619"/>
                      <a:pt x="206" y="620"/>
                    </a:cubicBezTo>
                    <a:cubicBezTo>
                      <a:pt x="205" y="620"/>
                      <a:pt x="204" y="620"/>
                      <a:pt x="204" y="620"/>
                    </a:cubicBezTo>
                    <a:cubicBezTo>
                      <a:pt x="203" y="620"/>
                      <a:pt x="202" y="620"/>
                      <a:pt x="201" y="620"/>
                    </a:cubicBezTo>
                    <a:cubicBezTo>
                      <a:pt x="200" y="620"/>
                      <a:pt x="199" y="620"/>
                      <a:pt x="197" y="620"/>
                    </a:cubicBezTo>
                    <a:cubicBezTo>
                      <a:pt x="196" y="620"/>
                      <a:pt x="195" y="620"/>
                      <a:pt x="194" y="622"/>
                    </a:cubicBezTo>
                    <a:cubicBezTo>
                      <a:pt x="194" y="623"/>
                      <a:pt x="195" y="624"/>
                      <a:pt x="197" y="624"/>
                    </a:cubicBezTo>
                    <a:cubicBezTo>
                      <a:pt x="198" y="624"/>
                      <a:pt x="200" y="624"/>
                      <a:pt x="201" y="624"/>
                    </a:cubicBezTo>
                    <a:cubicBezTo>
                      <a:pt x="204" y="625"/>
                      <a:pt x="206" y="625"/>
                      <a:pt x="208" y="624"/>
                    </a:cubicBezTo>
                    <a:cubicBezTo>
                      <a:pt x="208" y="624"/>
                      <a:pt x="208" y="624"/>
                      <a:pt x="208" y="624"/>
                    </a:cubicBezTo>
                    <a:cubicBezTo>
                      <a:pt x="208" y="624"/>
                      <a:pt x="208" y="624"/>
                      <a:pt x="208" y="624"/>
                    </a:cubicBezTo>
                    <a:cubicBezTo>
                      <a:pt x="208" y="625"/>
                      <a:pt x="208" y="625"/>
                      <a:pt x="208" y="625"/>
                    </a:cubicBezTo>
                    <a:cubicBezTo>
                      <a:pt x="208" y="626"/>
                      <a:pt x="208" y="626"/>
                      <a:pt x="208" y="626"/>
                    </a:cubicBezTo>
                    <a:cubicBezTo>
                      <a:pt x="206" y="626"/>
                      <a:pt x="205" y="627"/>
                      <a:pt x="204" y="627"/>
                    </a:cubicBezTo>
                    <a:cubicBezTo>
                      <a:pt x="204" y="628"/>
                      <a:pt x="204" y="628"/>
                      <a:pt x="204" y="628"/>
                    </a:cubicBezTo>
                    <a:cubicBezTo>
                      <a:pt x="204" y="629"/>
                      <a:pt x="204" y="629"/>
                      <a:pt x="204" y="629"/>
                    </a:cubicBezTo>
                    <a:cubicBezTo>
                      <a:pt x="204" y="629"/>
                      <a:pt x="204" y="630"/>
                      <a:pt x="205" y="631"/>
                    </a:cubicBezTo>
                    <a:cubicBezTo>
                      <a:pt x="206" y="632"/>
                      <a:pt x="206" y="632"/>
                      <a:pt x="206" y="632"/>
                    </a:cubicBezTo>
                    <a:cubicBezTo>
                      <a:pt x="207" y="632"/>
                      <a:pt x="207" y="632"/>
                      <a:pt x="207" y="632"/>
                    </a:cubicBezTo>
                    <a:cubicBezTo>
                      <a:pt x="207" y="632"/>
                      <a:pt x="207" y="632"/>
                      <a:pt x="207" y="632"/>
                    </a:cubicBezTo>
                    <a:cubicBezTo>
                      <a:pt x="207" y="632"/>
                      <a:pt x="207" y="632"/>
                      <a:pt x="207" y="632"/>
                    </a:cubicBezTo>
                    <a:cubicBezTo>
                      <a:pt x="207" y="632"/>
                      <a:pt x="207" y="633"/>
                      <a:pt x="208" y="633"/>
                    </a:cubicBezTo>
                    <a:cubicBezTo>
                      <a:pt x="207" y="633"/>
                      <a:pt x="207" y="633"/>
                      <a:pt x="207" y="633"/>
                    </a:cubicBezTo>
                    <a:cubicBezTo>
                      <a:pt x="207" y="633"/>
                      <a:pt x="207" y="633"/>
                      <a:pt x="207" y="633"/>
                    </a:cubicBezTo>
                    <a:cubicBezTo>
                      <a:pt x="207" y="633"/>
                      <a:pt x="206" y="633"/>
                      <a:pt x="205" y="633"/>
                    </a:cubicBezTo>
                    <a:cubicBezTo>
                      <a:pt x="205" y="634"/>
                      <a:pt x="205" y="634"/>
                      <a:pt x="204" y="634"/>
                    </a:cubicBezTo>
                    <a:cubicBezTo>
                      <a:pt x="204" y="634"/>
                      <a:pt x="204" y="634"/>
                      <a:pt x="204" y="634"/>
                    </a:cubicBezTo>
                    <a:cubicBezTo>
                      <a:pt x="204" y="635"/>
                      <a:pt x="204" y="635"/>
                      <a:pt x="204" y="635"/>
                    </a:cubicBezTo>
                    <a:cubicBezTo>
                      <a:pt x="204" y="637"/>
                      <a:pt x="204" y="637"/>
                      <a:pt x="204" y="637"/>
                    </a:cubicBezTo>
                    <a:cubicBezTo>
                      <a:pt x="204" y="638"/>
                      <a:pt x="204" y="638"/>
                      <a:pt x="204" y="638"/>
                    </a:cubicBezTo>
                    <a:cubicBezTo>
                      <a:pt x="207" y="639"/>
                      <a:pt x="207" y="639"/>
                      <a:pt x="207" y="639"/>
                    </a:cubicBezTo>
                    <a:cubicBezTo>
                      <a:pt x="209" y="638"/>
                      <a:pt x="209" y="638"/>
                      <a:pt x="209" y="638"/>
                    </a:cubicBezTo>
                    <a:cubicBezTo>
                      <a:pt x="209" y="638"/>
                      <a:pt x="209" y="638"/>
                      <a:pt x="209" y="638"/>
                    </a:cubicBezTo>
                    <a:cubicBezTo>
                      <a:pt x="209" y="638"/>
                      <a:pt x="210" y="639"/>
                      <a:pt x="210" y="639"/>
                    </a:cubicBezTo>
                    <a:cubicBezTo>
                      <a:pt x="210" y="639"/>
                      <a:pt x="211" y="640"/>
                      <a:pt x="213" y="639"/>
                    </a:cubicBezTo>
                    <a:cubicBezTo>
                      <a:pt x="213" y="640"/>
                      <a:pt x="214" y="640"/>
                      <a:pt x="214" y="640"/>
                    </a:cubicBezTo>
                    <a:cubicBezTo>
                      <a:pt x="214" y="640"/>
                      <a:pt x="214" y="640"/>
                      <a:pt x="215" y="640"/>
                    </a:cubicBezTo>
                    <a:cubicBezTo>
                      <a:pt x="214" y="641"/>
                      <a:pt x="214" y="641"/>
                      <a:pt x="214" y="642"/>
                    </a:cubicBezTo>
                    <a:cubicBezTo>
                      <a:pt x="213" y="643"/>
                      <a:pt x="213" y="644"/>
                      <a:pt x="214" y="645"/>
                    </a:cubicBezTo>
                    <a:cubicBezTo>
                      <a:pt x="214" y="645"/>
                      <a:pt x="214" y="645"/>
                      <a:pt x="214" y="645"/>
                    </a:cubicBezTo>
                    <a:cubicBezTo>
                      <a:pt x="218" y="647"/>
                      <a:pt x="218" y="647"/>
                      <a:pt x="218" y="647"/>
                    </a:cubicBezTo>
                    <a:cubicBezTo>
                      <a:pt x="222" y="648"/>
                      <a:pt x="222" y="648"/>
                      <a:pt x="222" y="648"/>
                    </a:cubicBezTo>
                    <a:cubicBezTo>
                      <a:pt x="225" y="648"/>
                      <a:pt x="225" y="648"/>
                      <a:pt x="225" y="648"/>
                    </a:cubicBezTo>
                    <a:cubicBezTo>
                      <a:pt x="226" y="648"/>
                      <a:pt x="226" y="648"/>
                      <a:pt x="226" y="648"/>
                    </a:cubicBezTo>
                    <a:cubicBezTo>
                      <a:pt x="226" y="648"/>
                      <a:pt x="226" y="648"/>
                      <a:pt x="226" y="648"/>
                    </a:cubicBezTo>
                    <a:cubicBezTo>
                      <a:pt x="226" y="649"/>
                      <a:pt x="227" y="650"/>
                      <a:pt x="231" y="651"/>
                    </a:cubicBezTo>
                    <a:cubicBezTo>
                      <a:pt x="232" y="651"/>
                      <a:pt x="233" y="652"/>
                      <a:pt x="234" y="652"/>
                    </a:cubicBezTo>
                    <a:cubicBezTo>
                      <a:pt x="234" y="652"/>
                      <a:pt x="235" y="652"/>
                      <a:pt x="235" y="652"/>
                    </a:cubicBezTo>
                    <a:cubicBezTo>
                      <a:pt x="235" y="652"/>
                      <a:pt x="236" y="652"/>
                      <a:pt x="236" y="652"/>
                    </a:cubicBezTo>
                    <a:cubicBezTo>
                      <a:pt x="237" y="652"/>
                      <a:pt x="238" y="652"/>
                      <a:pt x="239" y="652"/>
                    </a:cubicBezTo>
                    <a:cubicBezTo>
                      <a:pt x="241" y="652"/>
                      <a:pt x="244" y="652"/>
                      <a:pt x="244" y="652"/>
                    </a:cubicBezTo>
                    <a:cubicBezTo>
                      <a:pt x="250" y="651"/>
                      <a:pt x="250" y="651"/>
                      <a:pt x="250" y="651"/>
                    </a:cubicBezTo>
                    <a:cubicBezTo>
                      <a:pt x="250" y="651"/>
                      <a:pt x="251" y="651"/>
                      <a:pt x="252" y="650"/>
                    </a:cubicBezTo>
                    <a:cubicBezTo>
                      <a:pt x="253" y="650"/>
                      <a:pt x="253" y="650"/>
                      <a:pt x="253" y="650"/>
                    </a:cubicBezTo>
                    <a:cubicBezTo>
                      <a:pt x="253" y="649"/>
                      <a:pt x="253" y="649"/>
                      <a:pt x="253" y="649"/>
                    </a:cubicBezTo>
                    <a:cubicBezTo>
                      <a:pt x="252" y="648"/>
                      <a:pt x="251" y="647"/>
                      <a:pt x="250" y="647"/>
                    </a:cubicBezTo>
                    <a:cubicBezTo>
                      <a:pt x="250" y="647"/>
                      <a:pt x="249" y="647"/>
                      <a:pt x="249" y="647"/>
                    </a:cubicBezTo>
                    <a:cubicBezTo>
                      <a:pt x="248" y="646"/>
                      <a:pt x="246" y="645"/>
                      <a:pt x="245" y="645"/>
                    </a:cubicBezTo>
                    <a:cubicBezTo>
                      <a:pt x="244" y="644"/>
                      <a:pt x="244" y="645"/>
                      <a:pt x="243" y="645"/>
                    </a:cubicBezTo>
                    <a:cubicBezTo>
                      <a:pt x="243" y="645"/>
                      <a:pt x="243" y="644"/>
                      <a:pt x="242" y="644"/>
                    </a:cubicBezTo>
                    <a:cubicBezTo>
                      <a:pt x="242" y="644"/>
                      <a:pt x="242" y="643"/>
                      <a:pt x="242" y="643"/>
                    </a:cubicBezTo>
                    <a:cubicBezTo>
                      <a:pt x="241" y="643"/>
                      <a:pt x="240" y="640"/>
                      <a:pt x="238" y="639"/>
                    </a:cubicBezTo>
                    <a:cubicBezTo>
                      <a:pt x="238" y="638"/>
                      <a:pt x="238" y="638"/>
                      <a:pt x="238" y="638"/>
                    </a:cubicBezTo>
                    <a:cubicBezTo>
                      <a:pt x="238" y="638"/>
                      <a:pt x="238" y="638"/>
                      <a:pt x="238" y="638"/>
                    </a:cubicBezTo>
                    <a:cubicBezTo>
                      <a:pt x="238" y="637"/>
                      <a:pt x="238" y="637"/>
                      <a:pt x="241" y="637"/>
                    </a:cubicBezTo>
                    <a:cubicBezTo>
                      <a:pt x="242" y="637"/>
                      <a:pt x="243" y="637"/>
                      <a:pt x="244" y="636"/>
                    </a:cubicBezTo>
                    <a:cubicBezTo>
                      <a:pt x="245" y="636"/>
                      <a:pt x="245" y="635"/>
                      <a:pt x="245" y="634"/>
                    </a:cubicBezTo>
                    <a:cubicBezTo>
                      <a:pt x="245" y="634"/>
                      <a:pt x="245" y="634"/>
                      <a:pt x="245" y="633"/>
                    </a:cubicBezTo>
                    <a:cubicBezTo>
                      <a:pt x="245" y="633"/>
                      <a:pt x="245" y="633"/>
                      <a:pt x="245" y="633"/>
                    </a:cubicBezTo>
                    <a:cubicBezTo>
                      <a:pt x="245" y="632"/>
                      <a:pt x="246" y="632"/>
                      <a:pt x="247" y="632"/>
                    </a:cubicBezTo>
                    <a:cubicBezTo>
                      <a:pt x="248" y="631"/>
                      <a:pt x="248" y="631"/>
                      <a:pt x="248" y="631"/>
                    </a:cubicBezTo>
                    <a:cubicBezTo>
                      <a:pt x="250" y="630"/>
                      <a:pt x="251" y="630"/>
                      <a:pt x="253" y="626"/>
                    </a:cubicBezTo>
                    <a:cubicBezTo>
                      <a:pt x="255" y="624"/>
                      <a:pt x="256" y="623"/>
                      <a:pt x="254" y="622"/>
                    </a:cubicBezTo>
                    <a:cubicBezTo>
                      <a:pt x="253" y="621"/>
                      <a:pt x="252" y="622"/>
                      <a:pt x="251" y="623"/>
                    </a:cubicBezTo>
                    <a:cubicBezTo>
                      <a:pt x="251" y="623"/>
                      <a:pt x="249" y="623"/>
                      <a:pt x="246" y="622"/>
                    </a:cubicBezTo>
                    <a:cubicBezTo>
                      <a:pt x="246" y="621"/>
                      <a:pt x="245" y="621"/>
                      <a:pt x="245" y="621"/>
                    </a:cubicBezTo>
                    <a:cubicBezTo>
                      <a:pt x="246" y="621"/>
                      <a:pt x="246" y="620"/>
                      <a:pt x="247" y="620"/>
                    </a:cubicBezTo>
                    <a:cubicBezTo>
                      <a:pt x="247" y="619"/>
                      <a:pt x="250" y="619"/>
                      <a:pt x="252" y="618"/>
                    </a:cubicBezTo>
                    <a:cubicBezTo>
                      <a:pt x="254" y="618"/>
                      <a:pt x="254" y="618"/>
                      <a:pt x="255" y="618"/>
                    </a:cubicBezTo>
                    <a:cubicBezTo>
                      <a:pt x="255" y="617"/>
                      <a:pt x="255" y="616"/>
                      <a:pt x="255" y="616"/>
                    </a:cubicBezTo>
                    <a:cubicBezTo>
                      <a:pt x="256" y="616"/>
                      <a:pt x="256" y="616"/>
                      <a:pt x="256" y="616"/>
                    </a:cubicBezTo>
                    <a:cubicBezTo>
                      <a:pt x="256" y="615"/>
                      <a:pt x="257" y="615"/>
                      <a:pt x="257" y="614"/>
                    </a:cubicBezTo>
                    <a:cubicBezTo>
                      <a:pt x="257" y="614"/>
                      <a:pt x="257" y="613"/>
                      <a:pt x="257" y="613"/>
                    </a:cubicBezTo>
                    <a:cubicBezTo>
                      <a:pt x="257" y="613"/>
                      <a:pt x="257" y="612"/>
                      <a:pt x="257" y="612"/>
                    </a:cubicBezTo>
                    <a:cubicBezTo>
                      <a:pt x="257" y="612"/>
                      <a:pt x="257" y="612"/>
                      <a:pt x="257" y="612"/>
                    </a:cubicBezTo>
                    <a:cubicBezTo>
                      <a:pt x="258" y="611"/>
                      <a:pt x="258" y="611"/>
                      <a:pt x="259" y="611"/>
                    </a:cubicBezTo>
                    <a:cubicBezTo>
                      <a:pt x="259" y="611"/>
                      <a:pt x="261" y="610"/>
                      <a:pt x="261" y="609"/>
                    </a:cubicBezTo>
                    <a:cubicBezTo>
                      <a:pt x="261" y="608"/>
                      <a:pt x="260" y="607"/>
                      <a:pt x="259" y="606"/>
                    </a:cubicBezTo>
                    <a:cubicBezTo>
                      <a:pt x="259" y="606"/>
                      <a:pt x="259" y="606"/>
                      <a:pt x="259" y="606"/>
                    </a:cubicBezTo>
                    <a:cubicBezTo>
                      <a:pt x="259" y="605"/>
                      <a:pt x="259" y="605"/>
                      <a:pt x="258" y="604"/>
                    </a:cubicBezTo>
                    <a:cubicBezTo>
                      <a:pt x="258" y="604"/>
                      <a:pt x="258" y="604"/>
                      <a:pt x="258" y="603"/>
                    </a:cubicBezTo>
                    <a:cubicBezTo>
                      <a:pt x="258" y="602"/>
                      <a:pt x="258" y="601"/>
                      <a:pt x="257" y="600"/>
                    </a:cubicBezTo>
                    <a:cubicBezTo>
                      <a:pt x="257" y="600"/>
                      <a:pt x="257" y="600"/>
                      <a:pt x="257" y="600"/>
                    </a:cubicBezTo>
                    <a:cubicBezTo>
                      <a:pt x="258" y="600"/>
                      <a:pt x="258" y="600"/>
                      <a:pt x="258" y="600"/>
                    </a:cubicBezTo>
                    <a:cubicBezTo>
                      <a:pt x="258" y="600"/>
                      <a:pt x="258" y="600"/>
                      <a:pt x="259" y="600"/>
                    </a:cubicBezTo>
                    <a:cubicBezTo>
                      <a:pt x="260" y="601"/>
                      <a:pt x="263" y="602"/>
                      <a:pt x="267" y="602"/>
                    </a:cubicBezTo>
                    <a:cubicBezTo>
                      <a:pt x="271" y="602"/>
                      <a:pt x="273" y="602"/>
                      <a:pt x="274" y="600"/>
                    </a:cubicBezTo>
                    <a:cubicBezTo>
                      <a:pt x="274" y="599"/>
                      <a:pt x="274" y="598"/>
                      <a:pt x="273" y="598"/>
                    </a:cubicBezTo>
                    <a:cubicBezTo>
                      <a:pt x="272" y="597"/>
                      <a:pt x="272" y="596"/>
                      <a:pt x="272" y="596"/>
                    </a:cubicBezTo>
                    <a:cubicBezTo>
                      <a:pt x="274" y="594"/>
                      <a:pt x="274" y="592"/>
                      <a:pt x="273" y="591"/>
                    </a:cubicBezTo>
                    <a:cubicBezTo>
                      <a:pt x="273" y="591"/>
                      <a:pt x="273" y="591"/>
                      <a:pt x="273" y="591"/>
                    </a:cubicBezTo>
                    <a:cubicBezTo>
                      <a:pt x="274" y="591"/>
                      <a:pt x="275" y="592"/>
                      <a:pt x="276" y="592"/>
                    </a:cubicBezTo>
                    <a:cubicBezTo>
                      <a:pt x="279" y="592"/>
                      <a:pt x="284" y="593"/>
                      <a:pt x="295" y="589"/>
                    </a:cubicBezTo>
                    <a:cubicBezTo>
                      <a:pt x="305" y="585"/>
                      <a:pt x="306" y="581"/>
                      <a:pt x="306" y="579"/>
                    </a:cubicBezTo>
                    <a:cubicBezTo>
                      <a:pt x="306" y="578"/>
                      <a:pt x="305" y="577"/>
                      <a:pt x="304" y="577"/>
                    </a:cubicBezTo>
                    <a:cubicBezTo>
                      <a:pt x="305" y="575"/>
                      <a:pt x="304" y="574"/>
                      <a:pt x="303" y="573"/>
                    </a:cubicBezTo>
                    <a:cubicBezTo>
                      <a:pt x="303" y="573"/>
                      <a:pt x="303" y="573"/>
                      <a:pt x="303" y="573"/>
                    </a:cubicBezTo>
                    <a:cubicBezTo>
                      <a:pt x="302" y="572"/>
                      <a:pt x="301" y="571"/>
                      <a:pt x="300" y="571"/>
                    </a:cubicBezTo>
                    <a:cubicBezTo>
                      <a:pt x="302" y="571"/>
                      <a:pt x="303" y="572"/>
                      <a:pt x="304" y="572"/>
                    </a:cubicBezTo>
                    <a:cubicBezTo>
                      <a:pt x="305" y="572"/>
                      <a:pt x="305" y="572"/>
                      <a:pt x="305" y="572"/>
                    </a:cubicBezTo>
                    <a:cubicBezTo>
                      <a:pt x="305" y="572"/>
                      <a:pt x="311" y="573"/>
                      <a:pt x="314" y="573"/>
                    </a:cubicBezTo>
                    <a:cubicBezTo>
                      <a:pt x="319" y="573"/>
                      <a:pt x="320" y="573"/>
                      <a:pt x="322" y="570"/>
                    </a:cubicBezTo>
                    <a:cubicBezTo>
                      <a:pt x="323" y="570"/>
                      <a:pt x="323" y="570"/>
                      <a:pt x="323" y="570"/>
                    </a:cubicBezTo>
                    <a:cubicBezTo>
                      <a:pt x="324" y="569"/>
                      <a:pt x="325" y="567"/>
                      <a:pt x="326" y="566"/>
                    </a:cubicBezTo>
                    <a:cubicBezTo>
                      <a:pt x="327" y="566"/>
                      <a:pt x="327" y="566"/>
                      <a:pt x="327" y="566"/>
                    </a:cubicBezTo>
                    <a:cubicBezTo>
                      <a:pt x="329" y="563"/>
                      <a:pt x="331" y="561"/>
                      <a:pt x="334" y="559"/>
                    </a:cubicBezTo>
                    <a:cubicBezTo>
                      <a:pt x="336" y="558"/>
                      <a:pt x="337" y="557"/>
                      <a:pt x="337" y="557"/>
                    </a:cubicBezTo>
                    <a:cubicBezTo>
                      <a:pt x="337" y="557"/>
                      <a:pt x="337" y="557"/>
                      <a:pt x="337" y="557"/>
                    </a:cubicBezTo>
                    <a:cubicBezTo>
                      <a:pt x="337" y="557"/>
                      <a:pt x="337" y="557"/>
                      <a:pt x="337" y="557"/>
                    </a:cubicBezTo>
                    <a:cubicBezTo>
                      <a:pt x="339" y="556"/>
                      <a:pt x="339" y="556"/>
                      <a:pt x="339" y="556"/>
                    </a:cubicBezTo>
                    <a:cubicBezTo>
                      <a:pt x="340" y="556"/>
                      <a:pt x="341" y="556"/>
                      <a:pt x="342" y="555"/>
                    </a:cubicBezTo>
                    <a:cubicBezTo>
                      <a:pt x="346" y="553"/>
                      <a:pt x="347" y="551"/>
                      <a:pt x="348" y="550"/>
                    </a:cubicBezTo>
                    <a:cubicBezTo>
                      <a:pt x="348" y="549"/>
                      <a:pt x="348" y="548"/>
                      <a:pt x="349" y="547"/>
                    </a:cubicBezTo>
                    <a:cubicBezTo>
                      <a:pt x="352" y="544"/>
                      <a:pt x="353" y="543"/>
                      <a:pt x="357" y="541"/>
                    </a:cubicBezTo>
                    <a:cubicBezTo>
                      <a:pt x="361" y="540"/>
                      <a:pt x="361" y="538"/>
                      <a:pt x="361" y="536"/>
                    </a:cubicBezTo>
                    <a:cubicBezTo>
                      <a:pt x="361" y="535"/>
                      <a:pt x="361" y="534"/>
                      <a:pt x="361" y="533"/>
                    </a:cubicBezTo>
                    <a:cubicBezTo>
                      <a:pt x="361" y="532"/>
                      <a:pt x="361" y="531"/>
                      <a:pt x="362" y="531"/>
                    </a:cubicBezTo>
                    <a:cubicBezTo>
                      <a:pt x="362" y="529"/>
                      <a:pt x="362" y="528"/>
                      <a:pt x="364" y="525"/>
                    </a:cubicBezTo>
                    <a:cubicBezTo>
                      <a:pt x="365" y="523"/>
                      <a:pt x="365" y="523"/>
                      <a:pt x="366" y="523"/>
                    </a:cubicBezTo>
                    <a:cubicBezTo>
                      <a:pt x="367" y="522"/>
                      <a:pt x="368" y="522"/>
                      <a:pt x="370" y="521"/>
                    </a:cubicBezTo>
                    <a:cubicBezTo>
                      <a:pt x="371" y="520"/>
                      <a:pt x="372" y="519"/>
                      <a:pt x="373" y="518"/>
                    </a:cubicBezTo>
                    <a:cubicBezTo>
                      <a:pt x="375" y="516"/>
                      <a:pt x="376" y="515"/>
                      <a:pt x="378" y="514"/>
                    </a:cubicBezTo>
                    <a:cubicBezTo>
                      <a:pt x="380" y="513"/>
                      <a:pt x="381" y="512"/>
                      <a:pt x="382" y="512"/>
                    </a:cubicBezTo>
                    <a:cubicBezTo>
                      <a:pt x="383" y="511"/>
                      <a:pt x="383" y="511"/>
                      <a:pt x="384" y="511"/>
                    </a:cubicBezTo>
                    <a:cubicBezTo>
                      <a:pt x="387" y="511"/>
                      <a:pt x="387" y="511"/>
                      <a:pt x="388" y="509"/>
                    </a:cubicBezTo>
                    <a:cubicBezTo>
                      <a:pt x="389" y="509"/>
                      <a:pt x="389" y="508"/>
                      <a:pt x="390" y="508"/>
                    </a:cubicBezTo>
                    <a:cubicBezTo>
                      <a:pt x="391" y="506"/>
                      <a:pt x="393" y="506"/>
                      <a:pt x="397" y="507"/>
                    </a:cubicBezTo>
                    <a:cubicBezTo>
                      <a:pt x="398" y="507"/>
                      <a:pt x="399" y="507"/>
                      <a:pt x="400" y="507"/>
                    </a:cubicBezTo>
                    <a:cubicBezTo>
                      <a:pt x="403" y="507"/>
                      <a:pt x="404" y="507"/>
                      <a:pt x="405" y="506"/>
                    </a:cubicBezTo>
                    <a:cubicBezTo>
                      <a:pt x="406" y="505"/>
                      <a:pt x="406" y="504"/>
                      <a:pt x="405" y="504"/>
                    </a:cubicBezTo>
                    <a:cubicBezTo>
                      <a:pt x="405" y="504"/>
                      <a:pt x="405" y="504"/>
                      <a:pt x="405" y="504"/>
                    </a:cubicBezTo>
                    <a:cubicBezTo>
                      <a:pt x="408" y="502"/>
                      <a:pt x="409" y="501"/>
                      <a:pt x="410" y="498"/>
                    </a:cubicBezTo>
                    <a:cubicBezTo>
                      <a:pt x="411" y="496"/>
                      <a:pt x="412" y="495"/>
                      <a:pt x="414" y="493"/>
                    </a:cubicBezTo>
                    <a:cubicBezTo>
                      <a:pt x="417" y="492"/>
                      <a:pt x="417" y="491"/>
                      <a:pt x="418" y="489"/>
                    </a:cubicBezTo>
                    <a:cubicBezTo>
                      <a:pt x="419" y="488"/>
                      <a:pt x="419" y="487"/>
                      <a:pt x="420" y="487"/>
                    </a:cubicBezTo>
                    <a:cubicBezTo>
                      <a:pt x="421" y="486"/>
                      <a:pt x="421" y="485"/>
                      <a:pt x="422" y="483"/>
                    </a:cubicBezTo>
                    <a:cubicBezTo>
                      <a:pt x="423" y="482"/>
                      <a:pt x="423" y="481"/>
                      <a:pt x="424" y="480"/>
                    </a:cubicBezTo>
                    <a:cubicBezTo>
                      <a:pt x="424" y="480"/>
                      <a:pt x="424" y="479"/>
                      <a:pt x="424" y="479"/>
                    </a:cubicBezTo>
                    <a:cubicBezTo>
                      <a:pt x="424" y="479"/>
                      <a:pt x="424" y="479"/>
                      <a:pt x="424" y="479"/>
                    </a:cubicBezTo>
                    <a:cubicBezTo>
                      <a:pt x="425" y="479"/>
                      <a:pt x="426" y="478"/>
                      <a:pt x="426" y="477"/>
                    </a:cubicBezTo>
                    <a:cubicBezTo>
                      <a:pt x="426" y="476"/>
                      <a:pt x="427" y="474"/>
                      <a:pt x="428" y="472"/>
                    </a:cubicBezTo>
                    <a:cubicBezTo>
                      <a:pt x="430" y="469"/>
                      <a:pt x="431" y="466"/>
                      <a:pt x="431" y="463"/>
                    </a:cubicBezTo>
                    <a:cubicBezTo>
                      <a:pt x="431" y="462"/>
                      <a:pt x="432" y="461"/>
                      <a:pt x="432" y="460"/>
                    </a:cubicBezTo>
                    <a:cubicBezTo>
                      <a:pt x="432" y="458"/>
                      <a:pt x="433" y="456"/>
                      <a:pt x="433" y="454"/>
                    </a:cubicBezTo>
                    <a:cubicBezTo>
                      <a:pt x="434" y="451"/>
                      <a:pt x="434" y="449"/>
                      <a:pt x="435" y="447"/>
                    </a:cubicBezTo>
                    <a:cubicBezTo>
                      <a:pt x="435" y="447"/>
                      <a:pt x="435" y="447"/>
                      <a:pt x="435" y="447"/>
                    </a:cubicBezTo>
                    <a:cubicBezTo>
                      <a:pt x="435" y="448"/>
                      <a:pt x="436" y="448"/>
                      <a:pt x="436" y="448"/>
                    </a:cubicBezTo>
                    <a:cubicBezTo>
                      <a:pt x="438" y="448"/>
                      <a:pt x="438" y="447"/>
                      <a:pt x="439" y="446"/>
                    </a:cubicBezTo>
                    <a:cubicBezTo>
                      <a:pt x="440" y="444"/>
                      <a:pt x="441" y="442"/>
                      <a:pt x="443" y="440"/>
                    </a:cubicBezTo>
                    <a:cubicBezTo>
                      <a:pt x="445" y="436"/>
                      <a:pt x="447" y="434"/>
                      <a:pt x="448" y="432"/>
                    </a:cubicBezTo>
                    <a:cubicBezTo>
                      <a:pt x="449" y="431"/>
                      <a:pt x="449" y="431"/>
                      <a:pt x="449" y="431"/>
                    </a:cubicBezTo>
                    <a:cubicBezTo>
                      <a:pt x="450" y="431"/>
                      <a:pt x="450" y="430"/>
                      <a:pt x="451" y="430"/>
                    </a:cubicBezTo>
                    <a:cubicBezTo>
                      <a:pt x="452" y="429"/>
                      <a:pt x="453" y="427"/>
                      <a:pt x="454" y="425"/>
                    </a:cubicBezTo>
                    <a:cubicBezTo>
                      <a:pt x="455" y="423"/>
                      <a:pt x="456" y="422"/>
                      <a:pt x="457" y="420"/>
                    </a:cubicBezTo>
                    <a:cubicBezTo>
                      <a:pt x="458" y="418"/>
                      <a:pt x="459" y="416"/>
                      <a:pt x="461" y="414"/>
                    </a:cubicBezTo>
                    <a:cubicBezTo>
                      <a:pt x="464" y="409"/>
                      <a:pt x="463" y="404"/>
                      <a:pt x="463" y="400"/>
                    </a:cubicBezTo>
                    <a:cubicBezTo>
                      <a:pt x="462" y="399"/>
                      <a:pt x="462" y="398"/>
                      <a:pt x="462" y="397"/>
                    </a:cubicBezTo>
                    <a:close/>
                    <a:moveTo>
                      <a:pt x="294" y="51"/>
                    </a:moveTo>
                    <a:cubicBezTo>
                      <a:pt x="295" y="51"/>
                      <a:pt x="295" y="52"/>
                      <a:pt x="295" y="52"/>
                    </a:cubicBezTo>
                    <a:cubicBezTo>
                      <a:pt x="293" y="52"/>
                      <a:pt x="293" y="52"/>
                      <a:pt x="293" y="52"/>
                    </a:cubicBezTo>
                    <a:lnTo>
                      <a:pt x="294" y="51"/>
                    </a:lnTo>
                    <a:close/>
                    <a:moveTo>
                      <a:pt x="328" y="31"/>
                    </a:moveTo>
                    <a:cubicBezTo>
                      <a:pt x="329" y="31"/>
                      <a:pt x="329" y="32"/>
                      <a:pt x="330" y="32"/>
                    </a:cubicBezTo>
                    <a:cubicBezTo>
                      <a:pt x="329" y="32"/>
                      <a:pt x="329" y="32"/>
                      <a:pt x="328" y="31"/>
                    </a:cubicBezTo>
                    <a:cubicBezTo>
                      <a:pt x="327" y="31"/>
                      <a:pt x="325" y="30"/>
                      <a:pt x="324" y="30"/>
                    </a:cubicBezTo>
                    <a:cubicBezTo>
                      <a:pt x="325" y="30"/>
                      <a:pt x="327" y="30"/>
                      <a:pt x="328" y="31"/>
                    </a:cubicBezTo>
                    <a:close/>
                    <a:moveTo>
                      <a:pt x="289" y="10"/>
                    </a:moveTo>
                    <a:cubicBezTo>
                      <a:pt x="289" y="10"/>
                      <a:pt x="290" y="9"/>
                      <a:pt x="291" y="9"/>
                    </a:cubicBezTo>
                    <a:cubicBezTo>
                      <a:pt x="291" y="9"/>
                      <a:pt x="291" y="9"/>
                      <a:pt x="291" y="9"/>
                    </a:cubicBezTo>
                    <a:cubicBezTo>
                      <a:pt x="291" y="10"/>
                      <a:pt x="291" y="10"/>
                      <a:pt x="290" y="10"/>
                    </a:cubicBezTo>
                    <a:cubicBezTo>
                      <a:pt x="290" y="10"/>
                      <a:pt x="289" y="10"/>
                      <a:pt x="289" y="10"/>
                    </a:cubicBezTo>
                    <a:cubicBezTo>
                      <a:pt x="289" y="10"/>
                      <a:pt x="289" y="10"/>
                      <a:pt x="289" y="10"/>
                    </a:cubicBezTo>
                    <a:close/>
                    <a:moveTo>
                      <a:pt x="156" y="89"/>
                    </a:moveTo>
                    <a:cubicBezTo>
                      <a:pt x="154" y="90"/>
                      <a:pt x="150" y="91"/>
                      <a:pt x="150" y="94"/>
                    </a:cubicBezTo>
                    <a:cubicBezTo>
                      <a:pt x="149" y="96"/>
                      <a:pt x="150" y="97"/>
                      <a:pt x="150" y="98"/>
                    </a:cubicBezTo>
                    <a:cubicBezTo>
                      <a:pt x="150" y="98"/>
                      <a:pt x="150" y="99"/>
                      <a:pt x="149" y="100"/>
                    </a:cubicBezTo>
                    <a:cubicBezTo>
                      <a:pt x="148" y="101"/>
                      <a:pt x="147" y="103"/>
                      <a:pt x="146" y="104"/>
                    </a:cubicBezTo>
                    <a:cubicBezTo>
                      <a:pt x="146" y="104"/>
                      <a:pt x="146" y="104"/>
                      <a:pt x="146" y="104"/>
                    </a:cubicBezTo>
                    <a:cubicBezTo>
                      <a:pt x="146" y="102"/>
                      <a:pt x="146" y="99"/>
                      <a:pt x="147" y="96"/>
                    </a:cubicBezTo>
                    <a:cubicBezTo>
                      <a:pt x="149" y="90"/>
                      <a:pt x="149" y="90"/>
                      <a:pt x="149" y="90"/>
                    </a:cubicBezTo>
                    <a:cubicBezTo>
                      <a:pt x="154" y="87"/>
                      <a:pt x="154" y="87"/>
                      <a:pt x="154" y="87"/>
                    </a:cubicBezTo>
                    <a:cubicBezTo>
                      <a:pt x="155" y="87"/>
                      <a:pt x="157" y="87"/>
                      <a:pt x="159" y="86"/>
                    </a:cubicBezTo>
                    <a:cubicBezTo>
                      <a:pt x="160" y="86"/>
                      <a:pt x="160" y="86"/>
                      <a:pt x="160" y="86"/>
                    </a:cubicBezTo>
                    <a:cubicBezTo>
                      <a:pt x="158" y="88"/>
                      <a:pt x="156" y="89"/>
                      <a:pt x="156" y="89"/>
                    </a:cubicBezTo>
                    <a:close/>
                    <a:moveTo>
                      <a:pt x="171" y="105"/>
                    </a:moveTo>
                    <a:cubicBezTo>
                      <a:pt x="169" y="106"/>
                      <a:pt x="168" y="106"/>
                      <a:pt x="168" y="106"/>
                    </a:cubicBezTo>
                    <a:cubicBezTo>
                      <a:pt x="168" y="106"/>
                      <a:pt x="168" y="105"/>
                      <a:pt x="168" y="105"/>
                    </a:cubicBezTo>
                    <a:cubicBezTo>
                      <a:pt x="168" y="105"/>
                      <a:pt x="168" y="105"/>
                      <a:pt x="168" y="105"/>
                    </a:cubicBezTo>
                    <a:cubicBezTo>
                      <a:pt x="167" y="105"/>
                      <a:pt x="167" y="105"/>
                      <a:pt x="167" y="105"/>
                    </a:cubicBezTo>
                    <a:cubicBezTo>
                      <a:pt x="167" y="105"/>
                      <a:pt x="166" y="103"/>
                      <a:pt x="167" y="102"/>
                    </a:cubicBezTo>
                    <a:cubicBezTo>
                      <a:pt x="167" y="102"/>
                      <a:pt x="168" y="102"/>
                      <a:pt x="168" y="102"/>
                    </a:cubicBezTo>
                    <a:cubicBezTo>
                      <a:pt x="168" y="102"/>
                      <a:pt x="168" y="102"/>
                      <a:pt x="168" y="103"/>
                    </a:cubicBezTo>
                    <a:cubicBezTo>
                      <a:pt x="169" y="103"/>
                      <a:pt x="169" y="103"/>
                      <a:pt x="170" y="103"/>
                    </a:cubicBezTo>
                    <a:cubicBezTo>
                      <a:pt x="171" y="103"/>
                      <a:pt x="173" y="102"/>
                      <a:pt x="175" y="102"/>
                    </a:cubicBezTo>
                    <a:cubicBezTo>
                      <a:pt x="175" y="102"/>
                      <a:pt x="175" y="102"/>
                      <a:pt x="175" y="102"/>
                    </a:cubicBezTo>
                    <a:cubicBezTo>
                      <a:pt x="173" y="102"/>
                      <a:pt x="172" y="104"/>
                      <a:pt x="171" y="105"/>
                    </a:cubicBezTo>
                    <a:close/>
                    <a:moveTo>
                      <a:pt x="176" y="89"/>
                    </a:moveTo>
                    <a:cubicBezTo>
                      <a:pt x="175" y="90"/>
                      <a:pt x="174" y="93"/>
                      <a:pt x="173" y="94"/>
                    </a:cubicBezTo>
                    <a:cubicBezTo>
                      <a:pt x="173" y="95"/>
                      <a:pt x="172" y="96"/>
                      <a:pt x="172" y="96"/>
                    </a:cubicBezTo>
                    <a:cubicBezTo>
                      <a:pt x="171" y="97"/>
                      <a:pt x="171" y="97"/>
                      <a:pt x="171" y="97"/>
                    </a:cubicBezTo>
                    <a:cubicBezTo>
                      <a:pt x="171" y="95"/>
                      <a:pt x="170" y="93"/>
                      <a:pt x="169" y="93"/>
                    </a:cubicBezTo>
                    <a:cubicBezTo>
                      <a:pt x="169" y="93"/>
                      <a:pt x="169" y="92"/>
                      <a:pt x="169" y="92"/>
                    </a:cubicBezTo>
                    <a:cubicBezTo>
                      <a:pt x="169" y="92"/>
                      <a:pt x="169" y="91"/>
                      <a:pt x="169" y="91"/>
                    </a:cubicBezTo>
                    <a:cubicBezTo>
                      <a:pt x="170" y="90"/>
                      <a:pt x="169" y="88"/>
                      <a:pt x="169" y="87"/>
                    </a:cubicBezTo>
                    <a:cubicBezTo>
                      <a:pt x="168" y="86"/>
                      <a:pt x="168" y="86"/>
                      <a:pt x="167" y="86"/>
                    </a:cubicBezTo>
                    <a:cubicBezTo>
                      <a:pt x="168" y="86"/>
                      <a:pt x="169" y="86"/>
                      <a:pt x="170" y="86"/>
                    </a:cubicBezTo>
                    <a:cubicBezTo>
                      <a:pt x="173" y="86"/>
                      <a:pt x="175" y="85"/>
                      <a:pt x="176" y="85"/>
                    </a:cubicBezTo>
                    <a:cubicBezTo>
                      <a:pt x="178" y="85"/>
                      <a:pt x="178" y="84"/>
                      <a:pt x="180" y="86"/>
                    </a:cubicBezTo>
                    <a:cubicBezTo>
                      <a:pt x="181" y="87"/>
                      <a:pt x="182" y="87"/>
                      <a:pt x="182" y="87"/>
                    </a:cubicBezTo>
                    <a:cubicBezTo>
                      <a:pt x="182" y="87"/>
                      <a:pt x="182" y="88"/>
                      <a:pt x="182" y="88"/>
                    </a:cubicBezTo>
                    <a:cubicBezTo>
                      <a:pt x="182" y="88"/>
                      <a:pt x="182" y="89"/>
                      <a:pt x="182" y="89"/>
                    </a:cubicBezTo>
                    <a:cubicBezTo>
                      <a:pt x="180" y="88"/>
                      <a:pt x="178" y="88"/>
                      <a:pt x="176" y="89"/>
                    </a:cubicBezTo>
                    <a:close/>
                    <a:moveTo>
                      <a:pt x="198" y="96"/>
                    </a:moveTo>
                    <a:cubicBezTo>
                      <a:pt x="198" y="96"/>
                      <a:pt x="196" y="96"/>
                      <a:pt x="195" y="96"/>
                    </a:cubicBezTo>
                    <a:cubicBezTo>
                      <a:pt x="199" y="94"/>
                      <a:pt x="199" y="94"/>
                      <a:pt x="199" y="94"/>
                    </a:cubicBezTo>
                    <a:cubicBezTo>
                      <a:pt x="200" y="94"/>
                      <a:pt x="200" y="94"/>
                      <a:pt x="200" y="94"/>
                    </a:cubicBezTo>
                    <a:cubicBezTo>
                      <a:pt x="199" y="95"/>
                      <a:pt x="199" y="95"/>
                      <a:pt x="198" y="96"/>
                    </a:cubicBezTo>
                    <a:close/>
                    <a:moveTo>
                      <a:pt x="220" y="65"/>
                    </a:moveTo>
                    <a:cubicBezTo>
                      <a:pt x="220" y="65"/>
                      <a:pt x="220" y="66"/>
                      <a:pt x="219" y="66"/>
                    </a:cubicBezTo>
                    <a:cubicBezTo>
                      <a:pt x="219" y="66"/>
                      <a:pt x="219" y="66"/>
                      <a:pt x="218" y="65"/>
                    </a:cubicBezTo>
                    <a:cubicBezTo>
                      <a:pt x="220" y="64"/>
                      <a:pt x="220" y="64"/>
                      <a:pt x="220" y="64"/>
                    </a:cubicBezTo>
                    <a:cubicBezTo>
                      <a:pt x="220" y="64"/>
                      <a:pt x="220" y="64"/>
                      <a:pt x="220" y="64"/>
                    </a:cubicBezTo>
                    <a:cubicBezTo>
                      <a:pt x="220" y="64"/>
                      <a:pt x="220" y="64"/>
                      <a:pt x="220" y="64"/>
                    </a:cubicBezTo>
                    <a:cubicBezTo>
                      <a:pt x="220" y="64"/>
                      <a:pt x="220" y="64"/>
                      <a:pt x="220" y="65"/>
                    </a:cubicBezTo>
                    <a:close/>
                    <a:moveTo>
                      <a:pt x="161" y="33"/>
                    </a:moveTo>
                    <a:cubicBezTo>
                      <a:pt x="163" y="32"/>
                      <a:pt x="163" y="32"/>
                      <a:pt x="163" y="32"/>
                    </a:cubicBezTo>
                    <a:cubicBezTo>
                      <a:pt x="164" y="32"/>
                      <a:pt x="165" y="31"/>
                      <a:pt x="166" y="31"/>
                    </a:cubicBezTo>
                    <a:cubicBezTo>
                      <a:pt x="169" y="29"/>
                      <a:pt x="169" y="29"/>
                      <a:pt x="173" y="28"/>
                    </a:cubicBezTo>
                    <a:cubicBezTo>
                      <a:pt x="176" y="28"/>
                      <a:pt x="177" y="28"/>
                      <a:pt x="178" y="27"/>
                    </a:cubicBezTo>
                    <a:cubicBezTo>
                      <a:pt x="179" y="26"/>
                      <a:pt x="179" y="26"/>
                      <a:pt x="181" y="25"/>
                    </a:cubicBezTo>
                    <a:cubicBezTo>
                      <a:pt x="182" y="25"/>
                      <a:pt x="184" y="25"/>
                      <a:pt x="186" y="25"/>
                    </a:cubicBezTo>
                    <a:cubicBezTo>
                      <a:pt x="188" y="26"/>
                      <a:pt x="190" y="26"/>
                      <a:pt x="192" y="25"/>
                    </a:cubicBezTo>
                    <a:cubicBezTo>
                      <a:pt x="192" y="24"/>
                      <a:pt x="193" y="24"/>
                      <a:pt x="194" y="23"/>
                    </a:cubicBezTo>
                    <a:cubicBezTo>
                      <a:pt x="194" y="23"/>
                      <a:pt x="195" y="22"/>
                      <a:pt x="196" y="22"/>
                    </a:cubicBezTo>
                    <a:cubicBezTo>
                      <a:pt x="199" y="20"/>
                      <a:pt x="199" y="20"/>
                      <a:pt x="200" y="19"/>
                    </a:cubicBezTo>
                    <a:cubicBezTo>
                      <a:pt x="200" y="19"/>
                      <a:pt x="200" y="19"/>
                      <a:pt x="200" y="19"/>
                    </a:cubicBezTo>
                    <a:cubicBezTo>
                      <a:pt x="200" y="19"/>
                      <a:pt x="201" y="19"/>
                      <a:pt x="202" y="19"/>
                    </a:cubicBezTo>
                    <a:cubicBezTo>
                      <a:pt x="203" y="19"/>
                      <a:pt x="204" y="20"/>
                      <a:pt x="205" y="19"/>
                    </a:cubicBezTo>
                    <a:cubicBezTo>
                      <a:pt x="206" y="19"/>
                      <a:pt x="207" y="19"/>
                      <a:pt x="208" y="18"/>
                    </a:cubicBezTo>
                    <a:cubicBezTo>
                      <a:pt x="210" y="18"/>
                      <a:pt x="212" y="17"/>
                      <a:pt x="214" y="17"/>
                    </a:cubicBezTo>
                    <a:cubicBezTo>
                      <a:pt x="215" y="16"/>
                      <a:pt x="216" y="16"/>
                      <a:pt x="217" y="15"/>
                    </a:cubicBezTo>
                    <a:cubicBezTo>
                      <a:pt x="217" y="13"/>
                      <a:pt x="216" y="13"/>
                      <a:pt x="216" y="12"/>
                    </a:cubicBezTo>
                    <a:cubicBezTo>
                      <a:pt x="216" y="12"/>
                      <a:pt x="216" y="12"/>
                      <a:pt x="216" y="12"/>
                    </a:cubicBezTo>
                    <a:cubicBezTo>
                      <a:pt x="217" y="12"/>
                      <a:pt x="218" y="13"/>
                      <a:pt x="219" y="13"/>
                    </a:cubicBezTo>
                    <a:cubicBezTo>
                      <a:pt x="222" y="14"/>
                      <a:pt x="223" y="14"/>
                      <a:pt x="224" y="14"/>
                    </a:cubicBezTo>
                    <a:cubicBezTo>
                      <a:pt x="225" y="14"/>
                      <a:pt x="225" y="14"/>
                      <a:pt x="225" y="14"/>
                    </a:cubicBezTo>
                    <a:cubicBezTo>
                      <a:pt x="225" y="14"/>
                      <a:pt x="225" y="14"/>
                      <a:pt x="225" y="14"/>
                    </a:cubicBezTo>
                    <a:cubicBezTo>
                      <a:pt x="224" y="15"/>
                      <a:pt x="224" y="15"/>
                      <a:pt x="224" y="16"/>
                    </a:cubicBezTo>
                    <a:cubicBezTo>
                      <a:pt x="224" y="17"/>
                      <a:pt x="224" y="18"/>
                      <a:pt x="225" y="18"/>
                    </a:cubicBezTo>
                    <a:cubicBezTo>
                      <a:pt x="222" y="18"/>
                      <a:pt x="219" y="19"/>
                      <a:pt x="218" y="19"/>
                    </a:cubicBezTo>
                    <a:cubicBezTo>
                      <a:pt x="218" y="20"/>
                      <a:pt x="217" y="21"/>
                      <a:pt x="217" y="22"/>
                    </a:cubicBezTo>
                    <a:cubicBezTo>
                      <a:pt x="218" y="23"/>
                      <a:pt x="222" y="24"/>
                      <a:pt x="224" y="24"/>
                    </a:cubicBezTo>
                    <a:cubicBezTo>
                      <a:pt x="226" y="24"/>
                      <a:pt x="227" y="24"/>
                      <a:pt x="228" y="24"/>
                    </a:cubicBezTo>
                    <a:cubicBezTo>
                      <a:pt x="229" y="23"/>
                      <a:pt x="230" y="23"/>
                      <a:pt x="232" y="23"/>
                    </a:cubicBezTo>
                    <a:cubicBezTo>
                      <a:pt x="233" y="23"/>
                      <a:pt x="233" y="23"/>
                      <a:pt x="234" y="24"/>
                    </a:cubicBezTo>
                    <a:cubicBezTo>
                      <a:pt x="234" y="24"/>
                      <a:pt x="234" y="25"/>
                      <a:pt x="236" y="26"/>
                    </a:cubicBezTo>
                    <a:cubicBezTo>
                      <a:pt x="236" y="26"/>
                      <a:pt x="237" y="27"/>
                      <a:pt x="237" y="27"/>
                    </a:cubicBezTo>
                    <a:cubicBezTo>
                      <a:pt x="238" y="27"/>
                      <a:pt x="239" y="27"/>
                      <a:pt x="240" y="27"/>
                    </a:cubicBezTo>
                    <a:cubicBezTo>
                      <a:pt x="240" y="27"/>
                      <a:pt x="241" y="27"/>
                      <a:pt x="242" y="27"/>
                    </a:cubicBezTo>
                    <a:cubicBezTo>
                      <a:pt x="241" y="27"/>
                      <a:pt x="241" y="27"/>
                      <a:pt x="241" y="28"/>
                    </a:cubicBezTo>
                    <a:cubicBezTo>
                      <a:pt x="240" y="28"/>
                      <a:pt x="240" y="29"/>
                      <a:pt x="239" y="29"/>
                    </a:cubicBezTo>
                    <a:cubicBezTo>
                      <a:pt x="239" y="29"/>
                      <a:pt x="238" y="29"/>
                      <a:pt x="238" y="29"/>
                    </a:cubicBezTo>
                    <a:cubicBezTo>
                      <a:pt x="238" y="29"/>
                      <a:pt x="238" y="29"/>
                      <a:pt x="238" y="28"/>
                    </a:cubicBezTo>
                    <a:cubicBezTo>
                      <a:pt x="238" y="27"/>
                      <a:pt x="237" y="26"/>
                      <a:pt x="235" y="26"/>
                    </a:cubicBezTo>
                    <a:cubicBezTo>
                      <a:pt x="235" y="26"/>
                      <a:pt x="234" y="26"/>
                      <a:pt x="233" y="25"/>
                    </a:cubicBezTo>
                    <a:cubicBezTo>
                      <a:pt x="231" y="24"/>
                      <a:pt x="231" y="24"/>
                      <a:pt x="229" y="24"/>
                    </a:cubicBezTo>
                    <a:cubicBezTo>
                      <a:pt x="229" y="24"/>
                      <a:pt x="229" y="24"/>
                      <a:pt x="228" y="24"/>
                    </a:cubicBezTo>
                    <a:cubicBezTo>
                      <a:pt x="226" y="24"/>
                      <a:pt x="224" y="24"/>
                      <a:pt x="222" y="24"/>
                    </a:cubicBezTo>
                    <a:cubicBezTo>
                      <a:pt x="221" y="24"/>
                      <a:pt x="220" y="24"/>
                      <a:pt x="218" y="25"/>
                    </a:cubicBezTo>
                    <a:cubicBezTo>
                      <a:pt x="216" y="25"/>
                      <a:pt x="215" y="25"/>
                      <a:pt x="215" y="26"/>
                    </a:cubicBezTo>
                    <a:cubicBezTo>
                      <a:pt x="214" y="27"/>
                      <a:pt x="214" y="27"/>
                      <a:pt x="215" y="28"/>
                    </a:cubicBezTo>
                    <a:cubicBezTo>
                      <a:pt x="215" y="28"/>
                      <a:pt x="215" y="28"/>
                      <a:pt x="214" y="28"/>
                    </a:cubicBezTo>
                    <a:cubicBezTo>
                      <a:pt x="214" y="28"/>
                      <a:pt x="213" y="29"/>
                      <a:pt x="212" y="30"/>
                    </a:cubicBezTo>
                    <a:cubicBezTo>
                      <a:pt x="212" y="31"/>
                      <a:pt x="212" y="32"/>
                      <a:pt x="213" y="33"/>
                    </a:cubicBezTo>
                    <a:cubicBezTo>
                      <a:pt x="213" y="33"/>
                      <a:pt x="213" y="33"/>
                      <a:pt x="213" y="33"/>
                    </a:cubicBezTo>
                    <a:cubicBezTo>
                      <a:pt x="212" y="33"/>
                      <a:pt x="210" y="34"/>
                      <a:pt x="208" y="34"/>
                    </a:cubicBezTo>
                    <a:cubicBezTo>
                      <a:pt x="207" y="34"/>
                      <a:pt x="205" y="34"/>
                      <a:pt x="205" y="35"/>
                    </a:cubicBezTo>
                    <a:cubicBezTo>
                      <a:pt x="205" y="37"/>
                      <a:pt x="206" y="37"/>
                      <a:pt x="208" y="38"/>
                    </a:cubicBezTo>
                    <a:cubicBezTo>
                      <a:pt x="209" y="39"/>
                      <a:pt x="210" y="39"/>
                      <a:pt x="212" y="41"/>
                    </a:cubicBezTo>
                    <a:cubicBezTo>
                      <a:pt x="213" y="41"/>
                      <a:pt x="213" y="41"/>
                      <a:pt x="214" y="42"/>
                    </a:cubicBezTo>
                    <a:cubicBezTo>
                      <a:pt x="214" y="42"/>
                      <a:pt x="213" y="42"/>
                      <a:pt x="213" y="42"/>
                    </a:cubicBezTo>
                    <a:cubicBezTo>
                      <a:pt x="213" y="42"/>
                      <a:pt x="211" y="43"/>
                      <a:pt x="211" y="44"/>
                    </a:cubicBezTo>
                    <a:cubicBezTo>
                      <a:pt x="210" y="46"/>
                      <a:pt x="207" y="46"/>
                      <a:pt x="203" y="47"/>
                    </a:cubicBezTo>
                    <a:cubicBezTo>
                      <a:pt x="202" y="47"/>
                      <a:pt x="202" y="47"/>
                      <a:pt x="202" y="47"/>
                    </a:cubicBezTo>
                    <a:cubicBezTo>
                      <a:pt x="198" y="47"/>
                      <a:pt x="197" y="47"/>
                      <a:pt x="197" y="49"/>
                    </a:cubicBezTo>
                    <a:cubicBezTo>
                      <a:pt x="196" y="50"/>
                      <a:pt x="198" y="51"/>
                      <a:pt x="199" y="51"/>
                    </a:cubicBezTo>
                    <a:cubicBezTo>
                      <a:pt x="199" y="52"/>
                      <a:pt x="198" y="54"/>
                      <a:pt x="198" y="55"/>
                    </a:cubicBezTo>
                    <a:cubicBezTo>
                      <a:pt x="196" y="62"/>
                      <a:pt x="196" y="62"/>
                      <a:pt x="196" y="62"/>
                    </a:cubicBezTo>
                    <a:cubicBezTo>
                      <a:pt x="195" y="64"/>
                      <a:pt x="194" y="65"/>
                      <a:pt x="193" y="65"/>
                    </a:cubicBezTo>
                    <a:cubicBezTo>
                      <a:pt x="192" y="65"/>
                      <a:pt x="192" y="65"/>
                      <a:pt x="192" y="65"/>
                    </a:cubicBezTo>
                    <a:cubicBezTo>
                      <a:pt x="192" y="65"/>
                      <a:pt x="191" y="63"/>
                      <a:pt x="191" y="62"/>
                    </a:cubicBezTo>
                    <a:cubicBezTo>
                      <a:pt x="191" y="61"/>
                      <a:pt x="191" y="61"/>
                      <a:pt x="191" y="61"/>
                    </a:cubicBezTo>
                    <a:cubicBezTo>
                      <a:pt x="190" y="61"/>
                      <a:pt x="189" y="58"/>
                      <a:pt x="188" y="56"/>
                    </a:cubicBezTo>
                    <a:cubicBezTo>
                      <a:pt x="188" y="55"/>
                      <a:pt x="188" y="54"/>
                      <a:pt x="188" y="53"/>
                    </a:cubicBezTo>
                    <a:cubicBezTo>
                      <a:pt x="189" y="52"/>
                      <a:pt x="190" y="51"/>
                      <a:pt x="191" y="49"/>
                    </a:cubicBezTo>
                    <a:cubicBezTo>
                      <a:pt x="191" y="48"/>
                      <a:pt x="192" y="47"/>
                      <a:pt x="191" y="46"/>
                    </a:cubicBezTo>
                    <a:cubicBezTo>
                      <a:pt x="190" y="45"/>
                      <a:pt x="189" y="45"/>
                      <a:pt x="187" y="46"/>
                    </a:cubicBezTo>
                    <a:cubicBezTo>
                      <a:pt x="186" y="46"/>
                      <a:pt x="186" y="46"/>
                      <a:pt x="185" y="46"/>
                    </a:cubicBezTo>
                    <a:cubicBezTo>
                      <a:pt x="184" y="47"/>
                      <a:pt x="183" y="47"/>
                      <a:pt x="181" y="47"/>
                    </a:cubicBezTo>
                    <a:cubicBezTo>
                      <a:pt x="180" y="47"/>
                      <a:pt x="180" y="47"/>
                      <a:pt x="180" y="47"/>
                    </a:cubicBezTo>
                    <a:cubicBezTo>
                      <a:pt x="179" y="47"/>
                      <a:pt x="179" y="47"/>
                      <a:pt x="178" y="46"/>
                    </a:cubicBezTo>
                    <a:cubicBezTo>
                      <a:pt x="177" y="45"/>
                      <a:pt x="176" y="45"/>
                      <a:pt x="174" y="44"/>
                    </a:cubicBezTo>
                    <a:cubicBezTo>
                      <a:pt x="173" y="43"/>
                      <a:pt x="172" y="43"/>
                      <a:pt x="171" y="42"/>
                    </a:cubicBezTo>
                    <a:cubicBezTo>
                      <a:pt x="170" y="42"/>
                      <a:pt x="170" y="42"/>
                      <a:pt x="168" y="41"/>
                    </a:cubicBezTo>
                    <a:cubicBezTo>
                      <a:pt x="165" y="39"/>
                      <a:pt x="161" y="40"/>
                      <a:pt x="158" y="41"/>
                    </a:cubicBezTo>
                    <a:cubicBezTo>
                      <a:pt x="158" y="41"/>
                      <a:pt x="158" y="41"/>
                      <a:pt x="158" y="41"/>
                    </a:cubicBezTo>
                    <a:cubicBezTo>
                      <a:pt x="158" y="41"/>
                      <a:pt x="158" y="40"/>
                      <a:pt x="158" y="40"/>
                    </a:cubicBezTo>
                    <a:cubicBezTo>
                      <a:pt x="159" y="37"/>
                      <a:pt x="158" y="36"/>
                      <a:pt x="157" y="36"/>
                    </a:cubicBezTo>
                    <a:cubicBezTo>
                      <a:pt x="158" y="35"/>
                      <a:pt x="160" y="34"/>
                      <a:pt x="161" y="33"/>
                    </a:cubicBezTo>
                    <a:close/>
                    <a:moveTo>
                      <a:pt x="154" y="67"/>
                    </a:moveTo>
                    <a:cubicBezTo>
                      <a:pt x="154" y="68"/>
                      <a:pt x="154" y="69"/>
                      <a:pt x="155" y="69"/>
                    </a:cubicBezTo>
                    <a:cubicBezTo>
                      <a:pt x="154" y="69"/>
                      <a:pt x="154" y="69"/>
                      <a:pt x="153" y="69"/>
                    </a:cubicBezTo>
                    <a:cubicBezTo>
                      <a:pt x="153" y="69"/>
                      <a:pt x="153" y="69"/>
                      <a:pt x="153" y="69"/>
                    </a:cubicBezTo>
                    <a:cubicBezTo>
                      <a:pt x="153" y="69"/>
                      <a:pt x="154" y="68"/>
                      <a:pt x="154" y="67"/>
                    </a:cubicBezTo>
                    <a:close/>
                    <a:moveTo>
                      <a:pt x="146" y="78"/>
                    </a:moveTo>
                    <a:cubicBezTo>
                      <a:pt x="156" y="75"/>
                      <a:pt x="156" y="75"/>
                      <a:pt x="156" y="75"/>
                    </a:cubicBezTo>
                    <a:cubicBezTo>
                      <a:pt x="157" y="74"/>
                      <a:pt x="159" y="73"/>
                      <a:pt x="160" y="74"/>
                    </a:cubicBezTo>
                    <a:cubicBezTo>
                      <a:pt x="160" y="74"/>
                      <a:pt x="161" y="74"/>
                      <a:pt x="161" y="74"/>
                    </a:cubicBezTo>
                    <a:cubicBezTo>
                      <a:pt x="161" y="76"/>
                      <a:pt x="162" y="76"/>
                      <a:pt x="162" y="77"/>
                    </a:cubicBezTo>
                    <a:cubicBezTo>
                      <a:pt x="162" y="77"/>
                      <a:pt x="163" y="77"/>
                      <a:pt x="163" y="78"/>
                    </a:cubicBezTo>
                    <a:cubicBezTo>
                      <a:pt x="164" y="79"/>
                      <a:pt x="164" y="80"/>
                      <a:pt x="164" y="81"/>
                    </a:cubicBezTo>
                    <a:cubicBezTo>
                      <a:pt x="164" y="81"/>
                      <a:pt x="164" y="81"/>
                      <a:pt x="164" y="82"/>
                    </a:cubicBezTo>
                    <a:cubicBezTo>
                      <a:pt x="164" y="82"/>
                      <a:pt x="164" y="82"/>
                      <a:pt x="164" y="82"/>
                    </a:cubicBezTo>
                    <a:cubicBezTo>
                      <a:pt x="163" y="81"/>
                      <a:pt x="162" y="80"/>
                      <a:pt x="160" y="80"/>
                    </a:cubicBezTo>
                    <a:cubicBezTo>
                      <a:pt x="158" y="80"/>
                      <a:pt x="156" y="81"/>
                      <a:pt x="156" y="81"/>
                    </a:cubicBezTo>
                    <a:cubicBezTo>
                      <a:pt x="156" y="81"/>
                      <a:pt x="155" y="81"/>
                      <a:pt x="155" y="81"/>
                    </a:cubicBezTo>
                    <a:cubicBezTo>
                      <a:pt x="155" y="81"/>
                      <a:pt x="155" y="81"/>
                      <a:pt x="154" y="81"/>
                    </a:cubicBezTo>
                    <a:cubicBezTo>
                      <a:pt x="154" y="81"/>
                      <a:pt x="154" y="81"/>
                      <a:pt x="154" y="81"/>
                    </a:cubicBezTo>
                    <a:cubicBezTo>
                      <a:pt x="153" y="80"/>
                      <a:pt x="152" y="80"/>
                      <a:pt x="150" y="80"/>
                    </a:cubicBezTo>
                    <a:cubicBezTo>
                      <a:pt x="146" y="80"/>
                      <a:pt x="143" y="81"/>
                      <a:pt x="142" y="81"/>
                    </a:cubicBezTo>
                    <a:cubicBezTo>
                      <a:pt x="138" y="81"/>
                      <a:pt x="138" y="81"/>
                      <a:pt x="138" y="81"/>
                    </a:cubicBezTo>
                    <a:cubicBezTo>
                      <a:pt x="138" y="81"/>
                      <a:pt x="138" y="81"/>
                      <a:pt x="138" y="81"/>
                    </a:cubicBezTo>
                    <a:cubicBezTo>
                      <a:pt x="138" y="81"/>
                      <a:pt x="137" y="81"/>
                      <a:pt x="137" y="81"/>
                    </a:cubicBezTo>
                    <a:lnTo>
                      <a:pt x="146" y="78"/>
                    </a:lnTo>
                    <a:close/>
                    <a:moveTo>
                      <a:pt x="128" y="45"/>
                    </a:moveTo>
                    <a:cubicBezTo>
                      <a:pt x="128" y="44"/>
                      <a:pt x="128" y="44"/>
                      <a:pt x="128" y="43"/>
                    </a:cubicBezTo>
                    <a:cubicBezTo>
                      <a:pt x="129" y="43"/>
                      <a:pt x="129" y="43"/>
                      <a:pt x="129" y="43"/>
                    </a:cubicBezTo>
                    <a:cubicBezTo>
                      <a:pt x="129" y="44"/>
                      <a:pt x="129" y="44"/>
                      <a:pt x="129" y="44"/>
                    </a:cubicBezTo>
                    <a:cubicBezTo>
                      <a:pt x="129" y="44"/>
                      <a:pt x="129" y="45"/>
                      <a:pt x="128" y="45"/>
                    </a:cubicBezTo>
                    <a:cubicBezTo>
                      <a:pt x="128" y="45"/>
                      <a:pt x="128" y="45"/>
                      <a:pt x="128" y="45"/>
                    </a:cubicBezTo>
                    <a:close/>
                    <a:moveTo>
                      <a:pt x="127" y="57"/>
                    </a:moveTo>
                    <a:cubicBezTo>
                      <a:pt x="127" y="57"/>
                      <a:pt x="127" y="57"/>
                      <a:pt x="127" y="57"/>
                    </a:cubicBezTo>
                    <a:cubicBezTo>
                      <a:pt x="127" y="57"/>
                      <a:pt x="128" y="57"/>
                      <a:pt x="128" y="57"/>
                    </a:cubicBezTo>
                    <a:cubicBezTo>
                      <a:pt x="128" y="57"/>
                      <a:pt x="128" y="57"/>
                      <a:pt x="128" y="57"/>
                    </a:cubicBezTo>
                    <a:cubicBezTo>
                      <a:pt x="128" y="58"/>
                      <a:pt x="128" y="59"/>
                      <a:pt x="127" y="60"/>
                    </a:cubicBezTo>
                    <a:cubicBezTo>
                      <a:pt x="127" y="60"/>
                      <a:pt x="127" y="60"/>
                      <a:pt x="127" y="60"/>
                    </a:cubicBezTo>
                    <a:cubicBezTo>
                      <a:pt x="127" y="59"/>
                      <a:pt x="127" y="59"/>
                      <a:pt x="127" y="58"/>
                    </a:cubicBezTo>
                    <a:cubicBezTo>
                      <a:pt x="127" y="58"/>
                      <a:pt x="127" y="57"/>
                      <a:pt x="127" y="57"/>
                    </a:cubicBezTo>
                    <a:close/>
                    <a:moveTo>
                      <a:pt x="120" y="284"/>
                    </a:moveTo>
                    <a:cubicBezTo>
                      <a:pt x="119" y="284"/>
                      <a:pt x="119" y="284"/>
                      <a:pt x="119" y="284"/>
                    </a:cubicBezTo>
                    <a:cubicBezTo>
                      <a:pt x="119" y="284"/>
                      <a:pt x="119" y="284"/>
                      <a:pt x="119" y="283"/>
                    </a:cubicBezTo>
                    <a:cubicBezTo>
                      <a:pt x="119" y="284"/>
                      <a:pt x="120" y="284"/>
                      <a:pt x="120" y="284"/>
                    </a:cubicBezTo>
                    <a:cubicBezTo>
                      <a:pt x="120" y="284"/>
                      <a:pt x="120" y="284"/>
                      <a:pt x="120" y="284"/>
                    </a:cubicBezTo>
                    <a:close/>
                    <a:moveTo>
                      <a:pt x="214" y="301"/>
                    </a:moveTo>
                    <a:cubicBezTo>
                      <a:pt x="213" y="302"/>
                      <a:pt x="213" y="302"/>
                      <a:pt x="213" y="302"/>
                    </a:cubicBezTo>
                    <a:cubicBezTo>
                      <a:pt x="213" y="302"/>
                      <a:pt x="213" y="302"/>
                      <a:pt x="212" y="302"/>
                    </a:cubicBezTo>
                    <a:cubicBezTo>
                      <a:pt x="212" y="301"/>
                      <a:pt x="212" y="301"/>
                      <a:pt x="211" y="301"/>
                    </a:cubicBezTo>
                    <a:cubicBezTo>
                      <a:pt x="211" y="300"/>
                      <a:pt x="211" y="300"/>
                      <a:pt x="210" y="299"/>
                    </a:cubicBezTo>
                    <a:cubicBezTo>
                      <a:pt x="210" y="299"/>
                      <a:pt x="210" y="299"/>
                      <a:pt x="210" y="299"/>
                    </a:cubicBezTo>
                    <a:cubicBezTo>
                      <a:pt x="211" y="299"/>
                      <a:pt x="211" y="298"/>
                      <a:pt x="212" y="297"/>
                    </a:cubicBezTo>
                    <a:cubicBezTo>
                      <a:pt x="212" y="297"/>
                      <a:pt x="212" y="297"/>
                      <a:pt x="212" y="297"/>
                    </a:cubicBezTo>
                    <a:cubicBezTo>
                      <a:pt x="212" y="297"/>
                      <a:pt x="213" y="297"/>
                      <a:pt x="213" y="296"/>
                    </a:cubicBezTo>
                    <a:cubicBezTo>
                      <a:pt x="213" y="296"/>
                      <a:pt x="213" y="296"/>
                      <a:pt x="213" y="296"/>
                    </a:cubicBezTo>
                    <a:cubicBezTo>
                      <a:pt x="214" y="298"/>
                      <a:pt x="214" y="299"/>
                      <a:pt x="214" y="300"/>
                    </a:cubicBezTo>
                    <a:cubicBezTo>
                      <a:pt x="214" y="301"/>
                      <a:pt x="214" y="301"/>
                      <a:pt x="214" y="301"/>
                    </a:cubicBezTo>
                    <a:cubicBezTo>
                      <a:pt x="214" y="301"/>
                      <a:pt x="214" y="301"/>
                      <a:pt x="214" y="301"/>
                    </a:cubicBezTo>
                    <a:close/>
                    <a:moveTo>
                      <a:pt x="224" y="467"/>
                    </a:moveTo>
                    <a:cubicBezTo>
                      <a:pt x="224" y="467"/>
                      <a:pt x="224" y="467"/>
                      <a:pt x="224" y="467"/>
                    </a:cubicBezTo>
                    <a:cubicBezTo>
                      <a:pt x="224" y="467"/>
                      <a:pt x="224" y="467"/>
                      <a:pt x="224" y="467"/>
                    </a:cubicBezTo>
                    <a:cubicBezTo>
                      <a:pt x="224" y="467"/>
                      <a:pt x="224" y="467"/>
                      <a:pt x="224" y="467"/>
                    </a:cubicBezTo>
                    <a:cubicBezTo>
                      <a:pt x="224" y="467"/>
                      <a:pt x="224" y="467"/>
                      <a:pt x="224" y="467"/>
                    </a:cubicBezTo>
                    <a:close/>
                    <a:moveTo>
                      <a:pt x="228" y="467"/>
                    </a:moveTo>
                    <a:cubicBezTo>
                      <a:pt x="228" y="467"/>
                      <a:pt x="228" y="467"/>
                      <a:pt x="228" y="467"/>
                    </a:cubicBezTo>
                    <a:cubicBezTo>
                      <a:pt x="228" y="467"/>
                      <a:pt x="228" y="467"/>
                      <a:pt x="227" y="467"/>
                    </a:cubicBezTo>
                    <a:cubicBezTo>
                      <a:pt x="227" y="466"/>
                      <a:pt x="228" y="465"/>
                      <a:pt x="227" y="464"/>
                    </a:cubicBezTo>
                    <a:cubicBezTo>
                      <a:pt x="226" y="463"/>
                      <a:pt x="226" y="463"/>
                      <a:pt x="226" y="463"/>
                    </a:cubicBezTo>
                    <a:cubicBezTo>
                      <a:pt x="227" y="462"/>
                      <a:pt x="227" y="462"/>
                      <a:pt x="227" y="462"/>
                    </a:cubicBezTo>
                    <a:cubicBezTo>
                      <a:pt x="227" y="462"/>
                      <a:pt x="228" y="462"/>
                      <a:pt x="228" y="462"/>
                    </a:cubicBezTo>
                    <a:cubicBezTo>
                      <a:pt x="228" y="462"/>
                      <a:pt x="228" y="462"/>
                      <a:pt x="228" y="462"/>
                    </a:cubicBezTo>
                    <a:cubicBezTo>
                      <a:pt x="228" y="463"/>
                      <a:pt x="229" y="463"/>
                      <a:pt x="229" y="464"/>
                    </a:cubicBezTo>
                    <a:lnTo>
                      <a:pt x="228" y="467"/>
                    </a:lnTo>
                    <a:close/>
                    <a:moveTo>
                      <a:pt x="297" y="372"/>
                    </a:moveTo>
                    <a:cubicBezTo>
                      <a:pt x="297" y="372"/>
                      <a:pt x="296" y="373"/>
                      <a:pt x="296" y="373"/>
                    </a:cubicBezTo>
                    <a:cubicBezTo>
                      <a:pt x="296" y="373"/>
                      <a:pt x="296" y="373"/>
                      <a:pt x="296" y="373"/>
                    </a:cubicBezTo>
                    <a:cubicBezTo>
                      <a:pt x="296" y="373"/>
                      <a:pt x="295" y="372"/>
                      <a:pt x="294" y="371"/>
                    </a:cubicBezTo>
                    <a:cubicBezTo>
                      <a:pt x="294" y="371"/>
                      <a:pt x="294" y="371"/>
                      <a:pt x="294" y="371"/>
                    </a:cubicBezTo>
                    <a:cubicBezTo>
                      <a:pt x="294" y="371"/>
                      <a:pt x="294" y="371"/>
                      <a:pt x="294" y="371"/>
                    </a:cubicBezTo>
                    <a:cubicBezTo>
                      <a:pt x="295" y="371"/>
                      <a:pt x="296" y="371"/>
                      <a:pt x="297" y="371"/>
                    </a:cubicBezTo>
                    <a:cubicBezTo>
                      <a:pt x="297" y="371"/>
                      <a:pt x="297" y="372"/>
                      <a:pt x="297" y="372"/>
                    </a:cubicBezTo>
                    <a:close/>
                    <a:moveTo>
                      <a:pt x="326" y="524"/>
                    </a:moveTo>
                    <a:cubicBezTo>
                      <a:pt x="326" y="524"/>
                      <a:pt x="326" y="524"/>
                      <a:pt x="326" y="524"/>
                    </a:cubicBezTo>
                    <a:cubicBezTo>
                      <a:pt x="326" y="524"/>
                      <a:pt x="326" y="524"/>
                      <a:pt x="326" y="524"/>
                    </a:cubicBezTo>
                    <a:cubicBezTo>
                      <a:pt x="326" y="524"/>
                      <a:pt x="326" y="524"/>
                      <a:pt x="326" y="524"/>
                    </a:cubicBezTo>
                    <a:close/>
                    <a:moveTo>
                      <a:pt x="413" y="426"/>
                    </a:moveTo>
                    <a:cubicBezTo>
                      <a:pt x="413" y="426"/>
                      <a:pt x="413" y="426"/>
                      <a:pt x="413" y="426"/>
                    </a:cubicBezTo>
                    <a:cubicBezTo>
                      <a:pt x="413" y="426"/>
                      <a:pt x="412" y="426"/>
                      <a:pt x="412" y="426"/>
                    </a:cubicBezTo>
                    <a:cubicBezTo>
                      <a:pt x="412" y="426"/>
                      <a:pt x="413" y="426"/>
                      <a:pt x="413" y="425"/>
                    </a:cubicBezTo>
                    <a:cubicBezTo>
                      <a:pt x="413" y="425"/>
                      <a:pt x="414" y="425"/>
                      <a:pt x="414" y="424"/>
                    </a:cubicBezTo>
                    <a:cubicBezTo>
                      <a:pt x="414" y="425"/>
                      <a:pt x="414" y="425"/>
                      <a:pt x="413" y="426"/>
                    </a:cubicBez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
        <p:nvSpPr>
          <p:cNvPr id="196" name="Google Shape;196;p16"/>
          <p:cNvSpPr/>
          <p:nvPr/>
        </p:nvSpPr>
        <p:spPr>
          <a:xfrm>
            <a:off x="2405579" y="1305815"/>
            <a:ext cx="1825500" cy="1725600"/>
          </a:xfrm>
          <a:prstGeom prst="ellipse">
            <a:avLst/>
          </a:prstGeom>
          <a:solidFill>
            <a:schemeClr val="lt1"/>
          </a:solidFill>
          <a:ln w="25400" cap="flat" cmpd="sng">
            <a:solidFill>
              <a:srgbClr val="017D8A"/>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16"/>
          <p:cNvSpPr txBox="1"/>
          <p:nvPr/>
        </p:nvSpPr>
        <p:spPr>
          <a:xfrm>
            <a:off x="2588733" y="1856344"/>
            <a:ext cx="1404600" cy="531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Collaborative Leadership</a:t>
            </a:r>
            <a:endParaRPr sz="1100"/>
          </a:p>
        </p:txBody>
      </p:sp>
      <p:sp>
        <p:nvSpPr>
          <p:cNvPr id="198" name="Google Shape;198;p16"/>
          <p:cNvSpPr txBox="1"/>
          <p:nvPr/>
        </p:nvSpPr>
        <p:spPr>
          <a:xfrm>
            <a:off x="5041411" y="1846442"/>
            <a:ext cx="1404600" cy="715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chemeClr val="dk1"/>
                </a:solidFill>
                <a:latin typeface="Calibri"/>
                <a:ea typeface="Calibri"/>
                <a:cs typeface="Calibri"/>
                <a:sym typeface="Calibri"/>
              </a:rPr>
              <a:t>Coherent Integrative STEM Programming</a:t>
            </a:r>
            <a:endParaRPr sz="1100"/>
          </a:p>
        </p:txBody>
      </p:sp>
      <p:sp>
        <p:nvSpPr>
          <p:cNvPr id="199" name="Google Shape;199;p16"/>
          <p:cNvSpPr/>
          <p:nvPr/>
        </p:nvSpPr>
        <p:spPr>
          <a:xfrm>
            <a:off x="7246255" y="1368491"/>
            <a:ext cx="1825500" cy="1725600"/>
          </a:xfrm>
          <a:prstGeom prst="ellipse">
            <a:avLst/>
          </a:prstGeom>
          <a:solidFill>
            <a:schemeClr val="lt1"/>
          </a:solidFill>
          <a:ln w="25400" cap="flat" cmpd="sng">
            <a:solidFill>
              <a:srgbClr val="017D8A"/>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16"/>
          <p:cNvSpPr txBox="1"/>
          <p:nvPr/>
        </p:nvSpPr>
        <p:spPr>
          <a:xfrm>
            <a:off x="7416329" y="1657302"/>
            <a:ext cx="1404600" cy="1146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chemeClr val="dk1"/>
                </a:solidFill>
                <a:latin typeface="Calibri"/>
                <a:ea typeface="Calibri"/>
                <a:cs typeface="Calibri"/>
                <a:sym typeface="Calibri"/>
              </a:rPr>
              <a:t>Career and College Ready Students and STEM-Literate Citizens</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7"/>
          <p:cNvPicPr preferRelativeResize="0"/>
          <p:nvPr/>
        </p:nvPicPr>
        <p:blipFill rotWithShape="1">
          <a:blip r:embed="rId3">
            <a:alphaModFix/>
          </a:blip>
          <a:srcRect/>
          <a:stretch/>
        </p:blipFill>
        <p:spPr>
          <a:xfrm>
            <a:off x="3657138" y="4419949"/>
            <a:ext cx="1829724" cy="597700"/>
          </a:xfrm>
          <a:prstGeom prst="rect">
            <a:avLst/>
          </a:prstGeom>
          <a:noFill/>
          <a:ln>
            <a:noFill/>
          </a:ln>
        </p:spPr>
      </p:pic>
      <p:sp>
        <p:nvSpPr>
          <p:cNvPr id="206" name="Google Shape;206;p17"/>
          <p:cNvSpPr txBox="1">
            <a:spLocks noGrp="1"/>
          </p:cNvSpPr>
          <p:nvPr>
            <p:ph type="title"/>
          </p:nvPr>
        </p:nvSpPr>
        <p:spPr>
          <a:xfrm>
            <a:off x="1559650" y="1655725"/>
            <a:ext cx="6164700" cy="100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4200">
                <a:solidFill>
                  <a:schemeClr val="accent1"/>
                </a:solidFill>
              </a:rPr>
              <a:t>What is STEM Literacy? </a:t>
            </a:r>
            <a:endParaRPr sz="4200">
              <a:solidFill>
                <a:schemeClr val="accent1"/>
              </a:solidFill>
            </a:endParaRPr>
          </a:p>
          <a:p>
            <a:pPr marL="0" lvl="0" indent="0" algn="l" rtl="0">
              <a:lnSpc>
                <a:spcPct val="100000"/>
              </a:lnSpc>
              <a:spcBef>
                <a:spcPts val="0"/>
              </a:spcBef>
              <a:spcAft>
                <a:spcPts val="0"/>
              </a:spcAft>
              <a:buSzPts val="3600"/>
              <a:buNone/>
            </a:pPr>
            <a:endParaRPr sz="3000">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8"/>
          <p:cNvPicPr preferRelativeResize="0"/>
          <p:nvPr/>
        </p:nvPicPr>
        <p:blipFill rotWithShape="1">
          <a:blip r:embed="rId3">
            <a:alphaModFix/>
          </a:blip>
          <a:srcRect/>
          <a:stretch/>
        </p:blipFill>
        <p:spPr>
          <a:xfrm>
            <a:off x="3657138" y="4419949"/>
            <a:ext cx="1829724" cy="597700"/>
          </a:xfrm>
          <a:prstGeom prst="rect">
            <a:avLst/>
          </a:prstGeom>
          <a:noFill/>
          <a:ln>
            <a:noFill/>
          </a:ln>
        </p:spPr>
      </p:pic>
      <p:sp>
        <p:nvSpPr>
          <p:cNvPr id="212" name="Google Shape;212;p18"/>
          <p:cNvSpPr txBox="1">
            <a:spLocks noGrp="1"/>
          </p:cNvSpPr>
          <p:nvPr>
            <p:ph type="title"/>
          </p:nvPr>
        </p:nvSpPr>
        <p:spPr>
          <a:xfrm>
            <a:off x="224150" y="194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3000">
                <a:solidFill>
                  <a:schemeClr val="accent1"/>
                </a:solidFill>
              </a:rPr>
              <a:t>Literacy Defined</a:t>
            </a:r>
            <a:endParaRPr sz="3000">
              <a:solidFill>
                <a:schemeClr val="accent1"/>
              </a:solidFill>
            </a:endParaRPr>
          </a:p>
          <a:p>
            <a:pPr marL="0" lvl="0" indent="0" algn="l" rtl="0">
              <a:lnSpc>
                <a:spcPct val="100000"/>
              </a:lnSpc>
              <a:spcBef>
                <a:spcPts val="0"/>
              </a:spcBef>
              <a:spcAft>
                <a:spcPts val="0"/>
              </a:spcAft>
              <a:buSzPts val="3600"/>
              <a:buNone/>
            </a:pPr>
            <a:r>
              <a:rPr lang="en" sz="2400" b="0">
                <a:solidFill>
                  <a:schemeClr val="accent1"/>
                </a:solidFill>
                <a:highlight>
                  <a:srgbClr val="FFFFFF"/>
                </a:highlight>
              </a:rPr>
              <a:t>“Competence or knowledge in a specified area”</a:t>
            </a:r>
            <a:endParaRPr sz="2400" b="0">
              <a:solidFill>
                <a:schemeClr val="accent1"/>
              </a:solidFill>
              <a:highlight>
                <a:srgbClr val="FFFFFF"/>
              </a:highlight>
            </a:endParaRPr>
          </a:p>
          <a:p>
            <a:pPr marL="0" lvl="0" indent="0" algn="l" rtl="0">
              <a:lnSpc>
                <a:spcPct val="100000"/>
              </a:lnSpc>
              <a:spcBef>
                <a:spcPts val="0"/>
              </a:spcBef>
              <a:spcAft>
                <a:spcPts val="0"/>
              </a:spcAft>
              <a:buSzPts val="3600"/>
              <a:buNone/>
            </a:pPr>
            <a:endParaRPr sz="3000">
              <a:solidFill>
                <a:schemeClr val="accent1"/>
              </a:solidFill>
            </a:endParaRPr>
          </a:p>
        </p:txBody>
      </p:sp>
      <p:pic>
        <p:nvPicPr>
          <p:cNvPr id="213" name="Google Shape;213;p18"/>
          <p:cNvPicPr preferRelativeResize="0"/>
          <p:nvPr/>
        </p:nvPicPr>
        <p:blipFill>
          <a:blip r:embed="rId4">
            <a:alphaModFix/>
          </a:blip>
          <a:stretch>
            <a:fillRect/>
          </a:stretch>
        </p:blipFill>
        <p:spPr>
          <a:xfrm>
            <a:off x="177150" y="1322913"/>
            <a:ext cx="2403436" cy="2497675"/>
          </a:xfrm>
          <a:prstGeom prst="rect">
            <a:avLst/>
          </a:prstGeom>
          <a:noFill/>
          <a:ln>
            <a:noFill/>
          </a:ln>
        </p:spPr>
      </p:pic>
      <p:pic>
        <p:nvPicPr>
          <p:cNvPr id="214" name="Google Shape;214;p18"/>
          <p:cNvPicPr preferRelativeResize="0"/>
          <p:nvPr/>
        </p:nvPicPr>
        <p:blipFill>
          <a:blip r:embed="rId5">
            <a:alphaModFix/>
          </a:blip>
          <a:stretch>
            <a:fillRect/>
          </a:stretch>
        </p:blipFill>
        <p:spPr>
          <a:xfrm>
            <a:off x="2748300" y="1611103"/>
            <a:ext cx="3006680" cy="1789875"/>
          </a:xfrm>
          <a:prstGeom prst="rect">
            <a:avLst/>
          </a:prstGeom>
          <a:noFill/>
          <a:ln w="9525" cap="flat" cmpd="sng">
            <a:solidFill>
              <a:schemeClr val="dk2"/>
            </a:solidFill>
            <a:prstDash val="solid"/>
            <a:round/>
            <a:headEnd type="none" w="sm" len="sm"/>
            <a:tailEnd type="none" w="sm" len="sm"/>
          </a:ln>
        </p:spPr>
      </p:pic>
      <p:pic>
        <p:nvPicPr>
          <p:cNvPr id="215" name="Google Shape;215;p18"/>
          <p:cNvPicPr preferRelativeResize="0"/>
          <p:nvPr/>
        </p:nvPicPr>
        <p:blipFill>
          <a:blip r:embed="rId6">
            <a:alphaModFix/>
          </a:blip>
          <a:stretch>
            <a:fillRect/>
          </a:stretch>
        </p:blipFill>
        <p:spPr>
          <a:xfrm>
            <a:off x="6015875" y="1005075"/>
            <a:ext cx="2918702" cy="29187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9"/>
          <p:cNvPicPr preferRelativeResize="0"/>
          <p:nvPr/>
        </p:nvPicPr>
        <p:blipFill rotWithShape="1">
          <a:blip r:embed="rId3">
            <a:alphaModFix/>
          </a:blip>
          <a:srcRect/>
          <a:stretch/>
        </p:blipFill>
        <p:spPr>
          <a:xfrm>
            <a:off x="3657138" y="4419949"/>
            <a:ext cx="1829724" cy="597700"/>
          </a:xfrm>
          <a:prstGeom prst="rect">
            <a:avLst/>
          </a:prstGeom>
          <a:noFill/>
          <a:ln>
            <a:noFill/>
          </a:ln>
        </p:spPr>
      </p:pic>
      <p:sp>
        <p:nvSpPr>
          <p:cNvPr id="221" name="Google Shape;221;p19"/>
          <p:cNvSpPr txBox="1">
            <a:spLocks noGrp="1"/>
          </p:cNvSpPr>
          <p:nvPr>
            <p:ph type="title"/>
          </p:nvPr>
        </p:nvSpPr>
        <p:spPr>
          <a:xfrm>
            <a:off x="224150" y="194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3000">
                <a:solidFill>
                  <a:schemeClr val="accent1"/>
                </a:solidFill>
              </a:rPr>
              <a:t>Interactions Between S, T, E, &amp; M</a:t>
            </a:r>
            <a:endParaRPr sz="3000"/>
          </a:p>
        </p:txBody>
      </p:sp>
      <p:sp>
        <p:nvSpPr>
          <p:cNvPr id="222" name="Google Shape;222;p19"/>
          <p:cNvSpPr/>
          <p:nvPr/>
        </p:nvSpPr>
        <p:spPr>
          <a:xfrm>
            <a:off x="3224933" y="763999"/>
            <a:ext cx="2024372" cy="1969812"/>
          </a:xfrm>
          <a:prstGeom prst="ellipse">
            <a:avLst/>
          </a:prstGeom>
          <a:noFill/>
          <a:ln w="19050" cap="flat" cmpd="sng">
            <a:solidFill>
              <a:srgbClr val="CC412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9"/>
          <p:cNvSpPr/>
          <p:nvPr/>
        </p:nvSpPr>
        <p:spPr>
          <a:xfrm>
            <a:off x="3832405" y="1678110"/>
            <a:ext cx="2024372" cy="1969812"/>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9"/>
          <p:cNvSpPr/>
          <p:nvPr/>
        </p:nvSpPr>
        <p:spPr>
          <a:xfrm>
            <a:off x="2625704" y="1678096"/>
            <a:ext cx="2024372" cy="1969812"/>
          </a:xfrm>
          <a:prstGeom prst="ellipse">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9"/>
          <p:cNvSpPr txBox="1"/>
          <p:nvPr/>
        </p:nvSpPr>
        <p:spPr>
          <a:xfrm>
            <a:off x="3646023" y="995608"/>
            <a:ext cx="1106938" cy="60037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Roboto"/>
                <a:ea typeface="Roboto"/>
                <a:cs typeface="Roboto"/>
                <a:sym typeface="Roboto"/>
              </a:rPr>
              <a:t>Technology &amp; Engineering Literacy</a:t>
            </a:r>
            <a:endParaRPr sz="900" b="1">
              <a:latin typeface="Roboto"/>
              <a:ea typeface="Roboto"/>
              <a:cs typeface="Roboto"/>
              <a:sym typeface="Roboto"/>
            </a:endParaRPr>
          </a:p>
        </p:txBody>
      </p:sp>
      <p:sp>
        <p:nvSpPr>
          <p:cNvPr id="226" name="Google Shape;226;p19"/>
          <p:cNvSpPr txBox="1"/>
          <p:nvPr/>
        </p:nvSpPr>
        <p:spPr>
          <a:xfrm>
            <a:off x="2742767" y="2684047"/>
            <a:ext cx="1107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Roboto"/>
                <a:ea typeface="Roboto"/>
                <a:cs typeface="Roboto"/>
                <a:sym typeface="Roboto"/>
              </a:rPr>
              <a:t>Science Literacy</a:t>
            </a:r>
            <a:endParaRPr sz="900" b="1">
              <a:latin typeface="Roboto"/>
              <a:ea typeface="Roboto"/>
              <a:cs typeface="Roboto"/>
              <a:sym typeface="Roboto"/>
            </a:endParaRPr>
          </a:p>
        </p:txBody>
      </p:sp>
      <p:sp>
        <p:nvSpPr>
          <p:cNvPr id="227" name="Google Shape;227;p19"/>
          <p:cNvSpPr txBox="1"/>
          <p:nvPr/>
        </p:nvSpPr>
        <p:spPr>
          <a:xfrm>
            <a:off x="4565875" y="2684047"/>
            <a:ext cx="1106938" cy="46171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Roboto"/>
                <a:ea typeface="Roboto"/>
                <a:cs typeface="Roboto"/>
                <a:sym typeface="Roboto"/>
              </a:rPr>
              <a:t>Mathematical Literacy</a:t>
            </a:r>
            <a:endParaRPr sz="900" b="1">
              <a:latin typeface="Roboto"/>
              <a:ea typeface="Roboto"/>
              <a:cs typeface="Roboto"/>
              <a:sym typeface="Roboto"/>
            </a:endParaRPr>
          </a:p>
        </p:txBody>
      </p:sp>
      <p:sp>
        <p:nvSpPr>
          <p:cNvPr id="228" name="Google Shape;228;p19"/>
          <p:cNvSpPr txBox="1"/>
          <p:nvPr/>
        </p:nvSpPr>
        <p:spPr>
          <a:xfrm>
            <a:off x="4361148" y="1738825"/>
            <a:ext cx="896313" cy="6155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Roboto"/>
                <a:ea typeface="Roboto"/>
                <a:cs typeface="Roboto"/>
                <a:sym typeface="Roboto"/>
              </a:rPr>
              <a:t>Mathematical, Technology &amp; Engineering Literacy</a:t>
            </a:r>
            <a:endParaRPr sz="700">
              <a:latin typeface="Roboto"/>
              <a:ea typeface="Roboto"/>
              <a:cs typeface="Roboto"/>
              <a:sym typeface="Roboto"/>
            </a:endParaRPr>
          </a:p>
        </p:txBody>
      </p:sp>
      <p:sp>
        <p:nvSpPr>
          <p:cNvPr id="229" name="Google Shape;229;p19"/>
          <p:cNvSpPr txBox="1"/>
          <p:nvPr/>
        </p:nvSpPr>
        <p:spPr>
          <a:xfrm>
            <a:off x="3265806" y="1747735"/>
            <a:ext cx="788108" cy="6155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Roboto"/>
                <a:ea typeface="Roboto"/>
                <a:cs typeface="Roboto"/>
                <a:sym typeface="Roboto"/>
              </a:rPr>
              <a:t>Science,, Technology &amp; Engineering Literacy</a:t>
            </a:r>
            <a:endParaRPr sz="700">
              <a:latin typeface="Roboto"/>
              <a:ea typeface="Roboto"/>
              <a:cs typeface="Roboto"/>
              <a:sym typeface="Roboto"/>
            </a:endParaRPr>
          </a:p>
        </p:txBody>
      </p:sp>
      <p:sp>
        <p:nvSpPr>
          <p:cNvPr id="230" name="Google Shape;230;p19"/>
          <p:cNvSpPr txBox="1"/>
          <p:nvPr/>
        </p:nvSpPr>
        <p:spPr>
          <a:xfrm>
            <a:off x="3803004" y="2746022"/>
            <a:ext cx="840764" cy="5080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Roboto"/>
                <a:ea typeface="Roboto"/>
                <a:cs typeface="Roboto"/>
                <a:sym typeface="Roboto"/>
              </a:rPr>
              <a:t>Science &amp; Mathematical Literacy</a:t>
            </a:r>
            <a:endParaRPr sz="700">
              <a:latin typeface="Roboto"/>
              <a:ea typeface="Roboto"/>
              <a:cs typeface="Roboto"/>
              <a:sym typeface="Roboto"/>
            </a:endParaRPr>
          </a:p>
        </p:txBody>
      </p:sp>
      <p:sp>
        <p:nvSpPr>
          <p:cNvPr id="231" name="Google Shape;231;p19"/>
          <p:cNvSpPr/>
          <p:nvPr/>
        </p:nvSpPr>
        <p:spPr>
          <a:xfrm rot="2039305">
            <a:off x="2581703" y="1582487"/>
            <a:ext cx="887692" cy="109170"/>
          </a:xfrm>
          <a:prstGeom prst="rightArrow">
            <a:avLst>
              <a:gd name="adj1" fmla="val 50000"/>
              <a:gd name="adj2" fmla="val 50000"/>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9"/>
          <p:cNvSpPr/>
          <p:nvPr/>
        </p:nvSpPr>
        <p:spPr>
          <a:xfrm rot="8913911">
            <a:off x="5023015" y="1410011"/>
            <a:ext cx="1551977" cy="110329"/>
          </a:xfrm>
          <a:prstGeom prst="right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txBox="1"/>
          <p:nvPr/>
        </p:nvSpPr>
        <p:spPr>
          <a:xfrm>
            <a:off x="6277625" y="611600"/>
            <a:ext cx="2129700" cy="1169700"/>
          </a:xfrm>
          <a:prstGeom prst="rect">
            <a:avLst/>
          </a:prstGeom>
          <a:solidFill>
            <a:srgbClr val="FEFEFE"/>
          </a:solidFill>
          <a:ln w="19050" cap="flat" cmpd="sng">
            <a:solidFill>
              <a:schemeClr val="accent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accent6"/>
                </a:solidFill>
                <a:highlight>
                  <a:srgbClr val="FFFFFF"/>
                </a:highlight>
              </a:rPr>
              <a:t>Mathematical, Technology &amp; Engineering Literacy - ability to use mathematic and engineering principles to develop  and evaluate technology to develop solutions and achieve goals. Also to understand technology is created by mathematics and engineering principles to solve problems and make decisions.</a:t>
            </a:r>
            <a:endParaRPr sz="800">
              <a:solidFill>
                <a:schemeClr val="accent6"/>
              </a:solidFill>
              <a:highlight>
                <a:srgbClr val="FFFFFF"/>
              </a:highlight>
            </a:endParaRPr>
          </a:p>
        </p:txBody>
      </p:sp>
      <p:sp>
        <p:nvSpPr>
          <p:cNvPr id="234" name="Google Shape;234;p19"/>
          <p:cNvSpPr txBox="1"/>
          <p:nvPr/>
        </p:nvSpPr>
        <p:spPr>
          <a:xfrm>
            <a:off x="495750" y="796250"/>
            <a:ext cx="2194500" cy="800400"/>
          </a:xfrm>
          <a:prstGeom prst="rect">
            <a:avLst/>
          </a:prstGeom>
          <a:solidFill>
            <a:schemeClr val="lt1"/>
          </a:solidFill>
          <a:ln w="19050" cap="flat" cmpd="sng">
            <a:solidFill>
              <a:srgbClr val="674EA7"/>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accent6"/>
                </a:solidFill>
                <a:highlight>
                  <a:srgbClr val="FFFFFF"/>
                </a:highlight>
              </a:rPr>
              <a:t>Science, Technology &amp; Engineering Literacy - ability to use science and engineering principles to  develop and evaluate  technology that  needed to develop solution and achieving goals. </a:t>
            </a:r>
            <a:endParaRPr sz="800">
              <a:solidFill>
                <a:schemeClr val="accent6"/>
              </a:solidFill>
              <a:highlight>
                <a:srgbClr val="FFFFFF"/>
              </a:highlight>
            </a:endParaRPr>
          </a:p>
        </p:txBody>
      </p:sp>
      <p:sp>
        <p:nvSpPr>
          <p:cNvPr id="235" name="Google Shape;235;p19"/>
          <p:cNvSpPr/>
          <p:nvPr/>
        </p:nvSpPr>
        <p:spPr>
          <a:xfrm rot="-3417">
            <a:off x="4212724" y="3911804"/>
            <a:ext cx="2414701" cy="90000"/>
          </a:xfrm>
          <a:prstGeom prst="rightArrow">
            <a:avLst>
              <a:gd name="adj1" fmla="val 50000"/>
              <a:gd name="adj2" fmla="val 5000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txBox="1"/>
          <p:nvPr/>
        </p:nvSpPr>
        <p:spPr>
          <a:xfrm>
            <a:off x="5836325" y="3425875"/>
            <a:ext cx="3012300" cy="677100"/>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accent6"/>
                </a:solidFill>
                <a:highlight>
                  <a:srgbClr val="FFFFFF"/>
                </a:highlight>
              </a:rPr>
              <a:t>Science &amp; Mathematical Literacy - ability to use knowledge (in science and mathematics) and processes to understand, and additionally, to participate in decisions that affect science and mathematics in life, environment, and technology. </a:t>
            </a:r>
            <a:endParaRPr sz="800"/>
          </a:p>
        </p:txBody>
      </p:sp>
      <p:sp>
        <p:nvSpPr>
          <p:cNvPr id="237" name="Google Shape;237;p19"/>
          <p:cNvSpPr/>
          <p:nvPr/>
        </p:nvSpPr>
        <p:spPr>
          <a:xfrm rot="-5495184">
            <a:off x="3859314" y="3573400"/>
            <a:ext cx="704370" cy="903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0"/>
          <p:cNvPicPr preferRelativeResize="0"/>
          <p:nvPr/>
        </p:nvPicPr>
        <p:blipFill rotWithShape="1">
          <a:blip r:embed="rId3">
            <a:alphaModFix/>
          </a:blip>
          <a:srcRect/>
          <a:stretch/>
        </p:blipFill>
        <p:spPr>
          <a:xfrm>
            <a:off x="3657138" y="4419949"/>
            <a:ext cx="1829724" cy="597700"/>
          </a:xfrm>
          <a:prstGeom prst="rect">
            <a:avLst/>
          </a:prstGeom>
          <a:noFill/>
          <a:ln>
            <a:noFill/>
          </a:ln>
        </p:spPr>
      </p:pic>
      <p:sp>
        <p:nvSpPr>
          <p:cNvPr id="243" name="Google Shape;243;p20"/>
          <p:cNvSpPr txBox="1">
            <a:spLocks noGrp="1"/>
          </p:cNvSpPr>
          <p:nvPr>
            <p:ph type="title"/>
          </p:nvPr>
        </p:nvSpPr>
        <p:spPr>
          <a:xfrm>
            <a:off x="224150" y="194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3000">
                <a:solidFill>
                  <a:schemeClr val="accent1"/>
                </a:solidFill>
              </a:rPr>
              <a:t>What is STEM literacy?</a:t>
            </a:r>
            <a:endParaRPr sz="3000"/>
          </a:p>
        </p:txBody>
      </p:sp>
      <p:sp>
        <p:nvSpPr>
          <p:cNvPr id="244" name="Google Shape;244;p20"/>
          <p:cNvSpPr txBox="1"/>
          <p:nvPr/>
        </p:nvSpPr>
        <p:spPr>
          <a:xfrm>
            <a:off x="680775" y="862400"/>
            <a:ext cx="3990300" cy="2893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285750" lvl="0" indent="-241300" algn="l" rtl="0">
              <a:lnSpc>
                <a:spcPct val="100000"/>
              </a:lnSpc>
              <a:spcBef>
                <a:spcPts val="0"/>
              </a:spcBef>
              <a:spcAft>
                <a:spcPts val="0"/>
              </a:spcAft>
              <a:buClr>
                <a:schemeClr val="accent6"/>
              </a:buClr>
              <a:buSzPts val="1100"/>
              <a:buChar char="●"/>
            </a:pPr>
            <a:r>
              <a:rPr lang="en" sz="1100">
                <a:solidFill>
                  <a:schemeClr val="accent6"/>
                </a:solidFill>
                <a:highlight>
                  <a:srgbClr val="FFFFFF"/>
                </a:highlight>
              </a:rPr>
              <a:t>Knowledge,  attitudes,  and  skills  to  identify  questions</a:t>
            </a:r>
            <a:endParaRPr sz="1100">
              <a:solidFill>
                <a:schemeClr val="accent6"/>
              </a:solidFill>
              <a:highlight>
                <a:srgbClr val="FFFFFF"/>
              </a:highlight>
            </a:endParaRPr>
          </a:p>
          <a:p>
            <a:pPr marL="285750" lvl="0" indent="-171450" algn="l" rtl="0">
              <a:lnSpc>
                <a:spcPct val="100000"/>
              </a:lnSpc>
              <a:spcBef>
                <a:spcPts val="0"/>
              </a:spcBef>
              <a:spcAft>
                <a:spcPts val="0"/>
              </a:spcAft>
              <a:buNone/>
            </a:pPr>
            <a:r>
              <a:rPr lang="en" sz="1100">
                <a:solidFill>
                  <a:schemeClr val="accent6"/>
                </a:solidFill>
                <a:highlight>
                  <a:srgbClr val="FFFFFF"/>
                </a:highlight>
              </a:rPr>
              <a:t>and problems in life situations, explain the natural and</a:t>
            </a:r>
            <a:endParaRPr sz="1100">
              <a:solidFill>
                <a:schemeClr val="accent6"/>
              </a:solidFill>
              <a:highlight>
                <a:srgbClr val="FFFFFF"/>
              </a:highlight>
            </a:endParaRPr>
          </a:p>
          <a:p>
            <a:pPr marL="285750" lvl="0" indent="-171450" algn="l" rtl="0">
              <a:lnSpc>
                <a:spcPct val="100000"/>
              </a:lnSpc>
              <a:spcBef>
                <a:spcPts val="0"/>
              </a:spcBef>
              <a:spcAft>
                <a:spcPts val="0"/>
              </a:spcAft>
              <a:buNone/>
            </a:pPr>
            <a:r>
              <a:rPr lang="en" sz="1100">
                <a:solidFill>
                  <a:schemeClr val="accent6"/>
                </a:solidFill>
                <a:highlight>
                  <a:srgbClr val="FFFFFF"/>
                </a:highlight>
              </a:rPr>
              <a:t>designed world, and  draw evidence-based conclusions</a:t>
            </a:r>
            <a:endParaRPr sz="1100">
              <a:solidFill>
                <a:schemeClr val="accent6"/>
              </a:solidFill>
              <a:highlight>
                <a:srgbClr val="FFFFFF"/>
              </a:highlight>
            </a:endParaRPr>
          </a:p>
          <a:p>
            <a:pPr marL="285750" lvl="0" indent="-171450" algn="l" rtl="0">
              <a:lnSpc>
                <a:spcPct val="100000"/>
              </a:lnSpc>
              <a:spcBef>
                <a:spcPts val="0"/>
              </a:spcBef>
              <a:spcAft>
                <a:spcPts val="0"/>
              </a:spcAft>
              <a:buNone/>
            </a:pPr>
            <a:r>
              <a:rPr lang="en" sz="1100">
                <a:solidFill>
                  <a:schemeClr val="accent6"/>
                </a:solidFill>
                <a:highlight>
                  <a:srgbClr val="FFFFFF"/>
                </a:highlight>
              </a:rPr>
              <a:t>about STEM related-issues;  </a:t>
            </a:r>
            <a:endParaRPr sz="1100">
              <a:solidFill>
                <a:schemeClr val="accent6"/>
              </a:solidFill>
              <a:highlight>
                <a:srgbClr val="FFFFFF"/>
              </a:highlight>
            </a:endParaRPr>
          </a:p>
          <a:p>
            <a:pPr marL="285750" lvl="0" indent="-171450" algn="l" rtl="0">
              <a:lnSpc>
                <a:spcPct val="100000"/>
              </a:lnSpc>
              <a:spcBef>
                <a:spcPts val="0"/>
              </a:spcBef>
              <a:spcAft>
                <a:spcPts val="0"/>
              </a:spcAft>
              <a:buNone/>
            </a:pPr>
            <a:endParaRPr sz="1100">
              <a:solidFill>
                <a:schemeClr val="accent6"/>
              </a:solidFill>
              <a:highlight>
                <a:srgbClr val="FFFFFF"/>
              </a:highlight>
            </a:endParaRPr>
          </a:p>
          <a:p>
            <a:pPr marL="285750" lvl="0" indent="-241300" algn="l" rtl="0">
              <a:lnSpc>
                <a:spcPct val="100000"/>
              </a:lnSpc>
              <a:spcBef>
                <a:spcPts val="0"/>
              </a:spcBef>
              <a:spcAft>
                <a:spcPts val="0"/>
              </a:spcAft>
              <a:buClr>
                <a:schemeClr val="accent6"/>
              </a:buClr>
              <a:buSzPts val="1100"/>
              <a:buChar char="●"/>
            </a:pPr>
            <a:r>
              <a:rPr lang="en" sz="1100">
                <a:solidFill>
                  <a:schemeClr val="accent6"/>
                </a:solidFill>
                <a:highlight>
                  <a:srgbClr val="FFFFFF"/>
                </a:highlight>
              </a:rPr>
              <a:t>Understanding of  the  characteristic features  of STEM</a:t>
            </a:r>
            <a:endParaRPr sz="1100">
              <a:solidFill>
                <a:schemeClr val="accent6"/>
              </a:solidFill>
              <a:highlight>
                <a:srgbClr val="FFFFFF"/>
              </a:highlight>
            </a:endParaRPr>
          </a:p>
          <a:p>
            <a:pPr marL="285750" lvl="0" indent="-171450" algn="l" rtl="0">
              <a:lnSpc>
                <a:spcPct val="100000"/>
              </a:lnSpc>
              <a:spcBef>
                <a:spcPts val="0"/>
              </a:spcBef>
              <a:spcAft>
                <a:spcPts val="0"/>
              </a:spcAft>
              <a:buNone/>
            </a:pPr>
            <a:r>
              <a:rPr lang="en" sz="1100">
                <a:solidFill>
                  <a:schemeClr val="accent6"/>
                </a:solidFill>
                <a:highlight>
                  <a:srgbClr val="FFFFFF"/>
                </a:highlight>
              </a:rPr>
              <a:t>disciplines as forms of human knowledge, inquiry, and</a:t>
            </a:r>
            <a:endParaRPr sz="1100">
              <a:solidFill>
                <a:schemeClr val="accent6"/>
              </a:solidFill>
              <a:highlight>
                <a:srgbClr val="FFFFFF"/>
              </a:highlight>
            </a:endParaRPr>
          </a:p>
          <a:p>
            <a:pPr marL="285750" lvl="0" indent="-171450" algn="l" rtl="0">
              <a:lnSpc>
                <a:spcPct val="100000"/>
              </a:lnSpc>
              <a:spcBef>
                <a:spcPts val="0"/>
              </a:spcBef>
              <a:spcAft>
                <a:spcPts val="0"/>
              </a:spcAft>
              <a:buNone/>
            </a:pPr>
            <a:r>
              <a:rPr lang="en" sz="1100">
                <a:solidFill>
                  <a:schemeClr val="accent6"/>
                </a:solidFill>
                <a:highlight>
                  <a:srgbClr val="FFFFFF"/>
                </a:highlight>
              </a:rPr>
              <a:t>design; </a:t>
            </a:r>
            <a:endParaRPr sz="1100">
              <a:solidFill>
                <a:schemeClr val="accent6"/>
              </a:solidFill>
              <a:highlight>
                <a:srgbClr val="FFFFFF"/>
              </a:highlight>
            </a:endParaRPr>
          </a:p>
          <a:p>
            <a:pPr marL="285750" lvl="0" indent="-171450" algn="l" rtl="0">
              <a:lnSpc>
                <a:spcPct val="100000"/>
              </a:lnSpc>
              <a:spcBef>
                <a:spcPts val="0"/>
              </a:spcBef>
              <a:spcAft>
                <a:spcPts val="0"/>
              </a:spcAft>
              <a:buNone/>
            </a:pPr>
            <a:endParaRPr sz="1100">
              <a:solidFill>
                <a:schemeClr val="accent6"/>
              </a:solidFill>
              <a:highlight>
                <a:srgbClr val="FFFFFF"/>
              </a:highlight>
            </a:endParaRPr>
          </a:p>
          <a:p>
            <a:pPr marL="285750" lvl="0" indent="-241300" algn="l" rtl="0">
              <a:lnSpc>
                <a:spcPct val="100000"/>
              </a:lnSpc>
              <a:spcBef>
                <a:spcPts val="0"/>
              </a:spcBef>
              <a:spcAft>
                <a:spcPts val="0"/>
              </a:spcAft>
              <a:buClr>
                <a:schemeClr val="accent6"/>
              </a:buClr>
              <a:buSzPts val="1100"/>
              <a:buChar char="●"/>
            </a:pPr>
            <a:r>
              <a:rPr lang="en" sz="1100">
                <a:solidFill>
                  <a:schemeClr val="accent6"/>
                </a:solidFill>
                <a:highlight>
                  <a:srgbClr val="FFFFFF"/>
                </a:highlight>
              </a:rPr>
              <a:t>Awareness of how STEM disciplines shape our</a:t>
            </a:r>
            <a:endParaRPr sz="1100">
              <a:solidFill>
                <a:schemeClr val="accent6"/>
              </a:solidFill>
              <a:highlight>
                <a:srgbClr val="FFFFFF"/>
              </a:highlight>
            </a:endParaRPr>
          </a:p>
          <a:p>
            <a:pPr marL="285750" lvl="0" indent="-171450" algn="l" rtl="0">
              <a:lnSpc>
                <a:spcPct val="100000"/>
              </a:lnSpc>
              <a:spcBef>
                <a:spcPts val="0"/>
              </a:spcBef>
              <a:spcAft>
                <a:spcPts val="0"/>
              </a:spcAft>
              <a:buNone/>
            </a:pPr>
            <a:r>
              <a:rPr lang="en" sz="1100">
                <a:solidFill>
                  <a:schemeClr val="accent6"/>
                </a:solidFill>
                <a:highlight>
                  <a:srgbClr val="FFFFFF"/>
                </a:highlight>
              </a:rPr>
              <a:t>material, intellectual, and cultural environments; and  </a:t>
            </a:r>
            <a:endParaRPr sz="1100">
              <a:solidFill>
                <a:schemeClr val="accent6"/>
              </a:solidFill>
              <a:highlight>
                <a:srgbClr val="FFFFFF"/>
              </a:highlight>
            </a:endParaRPr>
          </a:p>
          <a:p>
            <a:pPr marL="285750" lvl="0" indent="-171450" algn="l" rtl="0">
              <a:lnSpc>
                <a:spcPct val="100000"/>
              </a:lnSpc>
              <a:spcBef>
                <a:spcPts val="0"/>
              </a:spcBef>
              <a:spcAft>
                <a:spcPts val="0"/>
              </a:spcAft>
              <a:buNone/>
            </a:pPr>
            <a:endParaRPr sz="1100">
              <a:solidFill>
                <a:schemeClr val="accent6"/>
              </a:solidFill>
              <a:highlight>
                <a:srgbClr val="FFFFFF"/>
              </a:highlight>
            </a:endParaRPr>
          </a:p>
          <a:p>
            <a:pPr marL="285750" lvl="0" indent="-241300" algn="l" rtl="0">
              <a:lnSpc>
                <a:spcPct val="100000"/>
              </a:lnSpc>
              <a:spcBef>
                <a:spcPts val="0"/>
              </a:spcBef>
              <a:spcAft>
                <a:spcPts val="0"/>
              </a:spcAft>
              <a:buClr>
                <a:schemeClr val="accent6"/>
              </a:buClr>
              <a:buSzPts val="1100"/>
              <a:buChar char="●"/>
            </a:pPr>
            <a:r>
              <a:rPr lang="en" sz="1100">
                <a:solidFill>
                  <a:schemeClr val="accent6"/>
                </a:solidFill>
                <a:highlight>
                  <a:srgbClr val="FFFFFF"/>
                </a:highlight>
              </a:rPr>
              <a:t>Willingness to engage in STEM-related issues and with</a:t>
            </a:r>
            <a:endParaRPr sz="1100">
              <a:solidFill>
                <a:schemeClr val="accent6"/>
              </a:solidFill>
              <a:highlight>
                <a:srgbClr val="FFFFFF"/>
              </a:highlight>
            </a:endParaRPr>
          </a:p>
          <a:p>
            <a:pPr marL="285750" lvl="0" indent="-171450" algn="l" rtl="0">
              <a:lnSpc>
                <a:spcPct val="100000"/>
              </a:lnSpc>
              <a:spcBef>
                <a:spcPts val="0"/>
              </a:spcBef>
              <a:spcAft>
                <a:spcPts val="0"/>
              </a:spcAft>
              <a:buNone/>
            </a:pPr>
            <a:r>
              <a:rPr lang="en" sz="1100">
                <a:solidFill>
                  <a:schemeClr val="accent6"/>
                </a:solidFill>
                <a:highlight>
                  <a:srgbClr val="FFFFFF"/>
                </a:highlight>
              </a:rPr>
              <a:t>the ideas of science, technology, engineering, and</a:t>
            </a:r>
            <a:endParaRPr sz="1100">
              <a:solidFill>
                <a:schemeClr val="accent6"/>
              </a:solidFill>
              <a:highlight>
                <a:srgbClr val="FFFFFF"/>
              </a:highlight>
            </a:endParaRPr>
          </a:p>
          <a:p>
            <a:pPr marL="285750" lvl="0" indent="-171450" algn="l" rtl="0">
              <a:lnSpc>
                <a:spcPct val="100000"/>
              </a:lnSpc>
              <a:spcBef>
                <a:spcPts val="0"/>
              </a:spcBef>
              <a:spcAft>
                <a:spcPts val="0"/>
              </a:spcAft>
              <a:buNone/>
            </a:pPr>
            <a:r>
              <a:rPr lang="en" sz="1100">
                <a:solidFill>
                  <a:schemeClr val="accent6"/>
                </a:solidFill>
                <a:highlight>
                  <a:srgbClr val="FFFFFF"/>
                </a:highlight>
              </a:rPr>
              <a:t>mathematics as a constructive, concerned, and reflective</a:t>
            </a:r>
            <a:endParaRPr sz="1100">
              <a:solidFill>
                <a:schemeClr val="accent6"/>
              </a:solidFill>
              <a:highlight>
                <a:srgbClr val="FFFFFF"/>
              </a:highlight>
            </a:endParaRPr>
          </a:p>
          <a:p>
            <a:pPr marL="285750" lvl="0" indent="-171450" algn="l" rtl="0">
              <a:lnSpc>
                <a:spcPct val="100000"/>
              </a:lnSpc>
              <a:spcBef>
                <a:spcPts val="0"/>
              </a:spcBef>
              <a:spcAft>
                <a:spcPts val="0"/>
              </a:spcAft>
              <a:buNone/>
            </a:pPr>
            <a:r>
              <a:rPr lang="en" sz="1100">
                <a:solidFill>
                  <a:schemeClr val="accent6"/>
                </a:solidFill>
                <a:highlight>
                  <a:srgbClr val="FFFFFF"/>
                </a:highlight>
              </a:rPr>
              <a:t>citizen.</a:t>
            </a:r>
            <a:endParaRPr sz="1100">
              <a:solidFill>
                <a:schemeClr val="accent6"/>
              </a:solidFill>
              <a:highlight>
                <a:srgbClr val="FFFFFF"/>
              </a:highlight>
            </a:endParaRPr>
          </a:p>
        </p:txBody>
      </p:sp>
      <p:sp>
        <p:nvSpPr>
          <p:cNvPr id="245" name="Google Shape;245;p20"/>
          <p:cNvSpPr/>
          <p:nvPr/>
        </p:nvSpPr>
        <p:spPr>
          <a:xfrm>
            <a:off x="5903717" y="491123"/>
            <a:ext cx="2099100" cy="2105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0"/>
          <p:cNvSpPr/>
          <p:nvPr/>
        </p:nvSpPr>
        <p:spPr>
          <a:xfrm>
            <a:off x="6533614" y="1468155"/>
            <a:ext cx="2099100" cy="2105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0"/>
          <p:cNvSpPr/>
          <p:nvPr/>
        </p:nvSpPr>
        <p:spPr>
          <a:xfrm>
            <a:off x="5282368" y="1468141"/>
            <a:ext cx="2099100" cy="2105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0"/>
          <p:cNvSpPr txBox="1"/>
          <p:nvPr/>
        </p:nvSpPr>
        <p:spPr>
          <a:xfrm>
            <a:off x="6340351" y="738675"/>
            <a:ext cx="11478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Roboto"/>
                <a:ea typeface="Roboto"/>
                <a:cs typeface="Roboto"/>
                <a:sym typeface="Roboto"/>
              </a:rPr>
              <a:t>Technology &amp; Engineering Literacy</a:t>
            </a:r>
            <a:endParaRPr sz="900" b="1">
              <a:latin typeface="Roboto"/>
              <a:ea typeface="Roboto"/>
              <a:cs typeface="Roboto"/>
              <a:sym typeface="Roboto"/>
            </a:endParaRPr>
          </a:p>
        </p:txBody>
      </p:sp>
      <p:sp>
        <p:nvSpPr>
          <p:cNvPr id="249" name="Google Shape;249;p20"/>
          <p:cNvSpPr txBox="1"/>
          <p:nvPr/>
        </p:nvSpPr>
        <p:spPr>
          <a:xfrm>
            <a:off x="5403753" y="2543334"/>
            <a:ext cx="11478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Roboto"/>
                <a:ea typeface="Roboto"/>
                <a:cs typeface="Roboto"/>
                <a:sym typeface="Roboto"/>
              </a:rPr>
              <a:t>Science Literacy</a:t>
            </a:r>
            <a:endParaRPr sz="900" b="1">
              <a:latin typeface="Roboto"/>
              <a:ea typeface="Roboto"/>
              <a:cs typeface="Roboto"/>
              <a:sym typeface="Roboto"/>
            </a:endParaRPr>
          </a:p>
        </p:txBody>
      </p:sp>
      <p:sp>
        <p:nvSpPr>
          <p:cNvPr id="250" name="Google Shape;250;p20"/>
          <p:cNvSpPr txBox="1"/>
          <p:nvPr/>
        </p:nvSpPr>
        <p:spPr>
          <a:xfrm>
            <a:off x="7294159" y="2543334"/>
            <a:ext cx="1147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Roboto"/>
                <a:ea typeface="Roboto"/>
                <a:cs typeface="Roboto"/>
                <a:sym typeface="Roboto"/>
              </a:rPr>
              <a:t>Mathematical Literacy</a:t>
            </a:r>
            <a:endParaRPr sz="900" b="1">
              <a:latin typeface="Roboto"/>
              <a:ea typeface="Roboto"/>
              <a:cs typeface="Roboto"/>
              <a:sym typeface="Roboto"/>
            </a:endParaRPr>
          </a:p>
        </p:txBody>
      </p:sp>
      <p:sp>
        <p:nvSpPr>
          <p:cNvPr id="251" name="Google Shape;251;p20"/>
          <p:cNvSpPr txBox="1"/>
          <p:nvPr/>
        </p:nvSpPr>
        <p:spPr>
          <a:xfrm>
            <a:off x="7081874" y="1533050"/>
            <a:ext cx="929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Roboto"/>
                <a:ea typeface="Roboto"/>
                <a:cs typeface="Roboto"/>
                <a:sym typeface="Roboto"/>
              </a:rPr>
              <a:t>Mathematical, Technology &amp; Engineering Literacy</a:t>
            </a:r>
            <a:endParaRPr sz="700">
              <a:latin typeface="Roboto"/>
              <a:ea typeface="Roboto"/>
              <a:cs typeface="Roboto"/>
              <a:sym typeface="Roboto"/>
            </a:endParaRPr>
          </a:p>
        </p:txBody>
      </p:sp>
      <p:sp>
        <p:nvSpPr>
          <p:cNvPr id="252" name="Google Shape;252;p20"/>
          <p:cNvSpPr txBox="1"/>
          <p:nvPr/>
        </p:nvSpPr>
        <p:spPr>
          <a:xfrm>
            <a:off x="5946099" y="1542573"/>
            <a:ext cx="817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Roboto"/>
                <a:ea typeface="Roboto"/>
                <a:cs typeface="Roboto"/>
                <a:sym typeface="Roboto"/>
              </a:rPr>
              <a:t>Science, Technology &amp; Engineering Literacy</a:t>
            </a:r>
            <a:endParaRPr sz="700">
              <a:latin typeface="Roboto"/>
              <a:ea typeface="Roboto"/>
              <a:cs typeface="Roboto"/>
              <a:sym typeface="Roboto"/>
            </a:endParaRPr>
          </a:p>
        </p:txBody>
      </p:sp>
      <p:sp>
        <p:nvSpPr>
          <p:cNvPr id="253" name="Google Shape;253;p20"/>
          <p:cNvSpPr txBox="1"/>
          <p:nvPr/>
        </p:nvSpPr>
        <p:spPr>
          <a:xfrm>
            <a:off x="6503128" y="2609575"/>
            <a:ext cx="8718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Roboto"/>
                <a:ea typeface="Roboto"/>
                <a:cs typeface="Roboto"/>
                <a:sym typeface="Roboto"/>
              </a:rPr>
              <a:t>Science &amp; Mathematical Literacy</a:t>
            </a:r>
            <a:endParaRPr sz="700">
              <a:latin typeface="Roboto"/>
              <a:ea typeface="Roboto"/>
              <a:cs typeface="Roboto"/>
              <a:sym typeface="Roboto"/>
            </a:endParaRPr>
          </a:p>
        </p:txBody>
      </p:sp>
      <p:sp>
        <p:nvSpPr>
          <p:cNvPr id="254" name="Google Shape;254;p20"/>
          <p:cNvSpPr/>
          <p:nvPr/>
        </p:nvSpPr>
        <p:spPr>
          <a:xfrm>
            <a:off x="6785173" y="2027890"/>
            <a:ext cx="307800" cy="299400"/>
          </a:xfrm>
          <a:prstGeom prst="star5">
            <a:avLst>
              <a:gd name="adj" fmla="val 19098"/>
              <a:gd name="hf" fmla="val 105146"/>
              <a:gd name="vf" fmla="val 11055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0"/>
          <p:cNvSpPr txBox="1"/>
          <p:nvPr/>
        </p:nvSpPr>
        <p:spPr>
          <a:xfrm>
            <a:off x="6564274" y="1793598"/>
            <a:ext cx="8172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latin typeface="Roboto"/>
                <a:ea typeface="Roboto"/>
                <a:cs typeface="Roboto"/>
                <a:sym typeface="Roboto"/>
              </a:rPr>
              <a:t>STEM</a:t>
            </a:r>
            <a:endParaRPr sz="700" b="1">
              <a:latin typeface="Roboto"/>
              <a:ea typeface="Roboto"/>
              <a:cs typeface="Roboto"/>
              <a:sym typeface="Roboto"/>
            </a:endParaRPr>
          </a:p>
          <a:p>
            <a:pPr marL="0" lvl="0" indent="0" algn="ctr" rtl="0">
              <a:spcBef>
                <a:spcPts val="0"/>
              </a:spcBef>
              <a:spcAft>
                <a:spcPts val="0"/>
              </a:spcAft>
              <a:buNone/>
            </a:pPr>
            <a:endParaRPr sz="700">
              <a:latin typeface="Roboto"/>
              <a:ea typeface="Roboto"/>
              <a:cs typeface="Roboto"/>
              <a:sym typeface="Roboto"/>
            </a:endParaRPr>
          </a:p>
          <a:p>
            <a:pPr marL="0" lvl="0" indent="0" algn="ctr" rtl="0">
              <a:spcBef>
                <a:spcPts val="0"/>
              </a:spcBef>
              <a:spcAft>
                <a:spcPts val="0"/>
              </a:spcAft>
              <a:buNone/>
            </a:pPr>
            <a:endParaRPr sz="700">
              <a:latin typeface="Roboto"/>
              <a:ea typeface="Roboto"/>
              <a:cs typeface="Roboto"/>
              <a:sym typeface="Roboto"/>
            </a:endParaRPr>
          </a:p>
          <a:p>
            <a:pPr marL="0" lvl="0" indent="0" algn="ctr" rtl="0">
              <a:spcBef>
                <a:spcPts val="0"/>
              </a:spcBef>
              <a:spcAft>
                <a:spcPts val="0"/>
              </a:spcAft>
              <a:buNone/>
            </a:pPr>
            <a:endParaRPr sz="700">
              <a:latin typeface="Roboto"/>
              <a:ea typeface="Roboto"/>
              <a:cs typeface="Roboto"/>
              <a:sym typeface="Roboto"/>
            </a:endParaRPr>
          </a:p>
          <a:p>
            <a:pPr marL="0" lvl="0" indent="0" algn="ctr" rtl="0">
              <a:spcBef>
                <a:spcPts val="0"/>
              </a:spcBef>
              <a:spcAft>
                <a:spcPts val="0"/>
              </a:spcAft>
              <a:buNone/>
            </a:pPr>
            <a:endParaRPr sz="700">
              <a:latin typeface="Roboto"/>
              <a:ea typeface="Roboto"/>
              <a:cs typeface="Roboto"/>
              <a:sym typeface="Roboto"/>
            </a:endParaRPr>
          </a:p>
          <a:p>
            <a:pPr marL="0" lvl="0" indent="0" algn="ctr" rtl="0">
              <a:spcBef>
                <a:spcPts val="0"/>
              </a:spcBef>
              <a:spcAft>
                <a:spcPts val="0"/>
              </a:spcAft>
              <a:buNone/>
            </a:pPr>
            <a:r>
              <a:rPr lang="en" sz="700" b="1">
                <a:latin typeface="Roboto"/>
                <a:ea typeface="Roboto"/>
                <a:cs typeface="Roboto"/>
                <a:sym typeface="Roboto"/>
              </a:rPr>
              <a:t>LITERACY</a:t>
            </a:r>
            <a:endParaRPr sz="700" b="1">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1"/>
          <p:cNvPicPr preferRelativeResize="0"/>
          <p:nvPr/>
        </p:nvPicPr>
        <p:blipFill rotWithShape="1">
          <a:blip r:embed="rId3">
            <a:alphaModFix/>
          </a:blip>
          <a:srcRect/>
          <a:stretch/>
        </p:blipFill>
        <p:spPr>
          <a:xfrm>
            <a:off x="3657138" y="4419949"/>
            <a:ext cx="1829724" cy="597700"/>
          </a:xfrm>
          <a:prstGeom prst="rect">
            <a:avLst/>
          </a:prstGeom>
          <a:noFill/>
          <a:ln>
            <a:noFill/>
          </a:ln>
        </p:spPr>
      </p:pic>
      <p:sp>
        <p:nvSpPr>
          <p:cNvPr id="261" name="Google Shape;261;p21"/>
          <p:cNvSpPr txBox="1">
            <a:spLocks noGrp="1"/>
          </p:cNvSpPr>
          <p:nvPr>
            <p:ph type="title"/>
          </p:nvPr>
        </p:nvSpPr>
        <p:spPr>
          <a:xfrm>
            <a:off x="538350" y="1060175"/>
            <a:ext cx="8067300" cy="100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4500">
                <a:solidFill>
                  <a:schemeClr val="accent1"/>
                </a:solidFill>
              </a:rPr>
              <a:t>What is the difference between STEM, Integrat</a:t>
            </a:r>
            <a:r>
              <a:rPr lang="en" sz="4500" u="sng">
                <a:solidFill>
                  <a:schemeClr val="accent1"/>
                </a:solidFill>
              </a:rPr>
              <a:t>ed</a:t>
            </a:r>
            <a:r>
              <a:rPr lang="en" sz="4500">
                <a:solidFill>
                  <a:schemeClr val="accent1"/>
                </a:solidFill>
              </a:rPr>
              <a:t> STEM &amp; Integrat</a:t>
            </a:r>
            <a:r>
              <a:rPr lang="en" sz="4500" u="sng">
                <a:solidFill>
                  <a:schemeClr val="accent1"/>
                </a:solidFill>
              </a:rPr>
              <a:t>ive</a:t>
            </a:r>
            <a:r>
              <a:rPr lang="en" sz="4500">
                <a:solidFill>
                  <a:schemeClr val="accent1"/>
                </a:solidFill>
              </a:rPr>
              <a:t> STEM? </a:t>
            </a:r>
            <a:endParaRPr sz="4500">
              <a:solidFill>
                <a:schemeClr val="accent1"/>
              </a:solidFill>
            </a:endParaRPr>
          </a:p>
          <a:p>
            <a:pPr marL="0" lvl="0" indent="0" algn="l" rtl="0">
              <a:lnSpc>
                <a:spcPct val="100000"/>
              </a:lnSpc>
              <a:spcBef>
                <a:spcPts val="0"/>
              </a:spcBef>
              <a:spcAft>
                <a:spcPts val="0"/>
              </a:spcAft>
              <a:buSzPts val="3600"/>
              <a:buNone/>
            </a:pPr>
            <a:endParaRPr sz="3000">
              <a:solidFill>
                <a:schemeClr val="accent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1733"/>
      </a:dk1>
      <a:lt1>
        <a:srgbClr val="FFFFFF"/>
      </a:lt1>
      <a:dk2>
        <a:srgbClr val="001733"/>
      </a:dk2>
      <a:lt2>
        <a:srgbClr val="EEEEEE"/>
      </a:lt2>
      <a:accent1>
        <a:srgbClr val="169444"/>
      </a:accent1>
      <a:accent2>
        <a:srgbClr val="FF8F01"/>
      </a:accent2>
      <a:accent3>
        <a:srgbClr val="ABD81A"/>
      </a:accent3>
      <a:accent4>
        <a:srgbClr val="C6121E"/>
      </a:accent4>
      <a:accent5>
        <a:srgbClr val="167A91"/>
      </a:accent5>
      <a:accent6>
        <a:srgbClr val="000000"/>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3520</Words>
  <Application>Microsoft Office PowerPoint</Application>
  <PresentationFormat>On-screen Show (16:9)</PresentationFormat>
  <Paragraphs>298</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Arvo</vt:lpstr>
      <vt:lpstr>Georgia</vt:lpstr>
      <vt:lpstr>Calibri</vt:lpstr>
      <vt:lpstr>Roboto</vt:lpstr>
      <vt:lpstr>Merriweather</vt:lpstr>
      <vt:lpstr>Simple Light</vt:lpstr>
      <vt:lpstr>PowerPoint Presentation</vt:lpstr>
      <vt:lpstr>Who I Am…</vt:lpstr>
      <vt:lpstr>Today’s Learning Outcomes</vt:lpstr>
      <vt:lpstr>Why a Leadership Series for STEM?</vt:lpstr>
      <vt:lpstr>What is STEM Literacy?  </vt:lpstr>
      <vt:lpstr>Literacy Defined “Competence or knowledge in a specified area” </vt:lpstr>
      <vt:lpstr>Interactions Between S, T, E, &amp; M</vt:lpstr>
      <vt:lpstr>What is STEM literacy?</vt:lpstr>
      <vt:lpstr>What is the difference between STEM, Integrated STEM &amp; Integrative STEM?  </vt:lpstr>
      <vt:lpstr>PowerPoint Presentation</vt:lpstr>
      <vt:lpstr>STEM Leadership Series: Facilitating a STEM-Centric Culture in PK-12 Schools </vt:lpstr>
      <vt:lpstr>PowerPoint Presentation</vt:lpstr>
      <vt:lpstr>PowerPoint Presentation</vt:lpstr>
      <vt:lpstr>PowerPoint Presentation</vt:lpstr>
      <vt:lpstr>PowerPoint Presentation</vt:lpstr>
      <vt:lpstr> Recommended Resource:  Leadership for Integrative STEM Education: Collaborative Strategies for Facilitating an Experiential and Student-Centered Culture      Available at Rowman &amp; Littlefield, Amazon, Barnes &amp; Noble, etc. </vt:lpstr>
      <vt:lpstr>Resources</vt:lpstr>
      <vt:lpstr>Quarterly News from STEM Synergy</vt:lpstr>
      <vt:lpstr>Share Your Knowledge &amp; Expertise</vt:lpstr>
      <vt:lpstr>Share Your Knowledge &amp; Expertise</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Martie Hoofer</cp:lastModifiedBy>
  <cp:revision>1</cp:revision>
  <dcterms:modified xsi:type="dcterms:W3CDTF">2022-04-25T15:14:20Z</dcterms:modified>
</cp:coreProperties>
</file>